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5"/>
  </p:handoutMasterIdLst>
  <p:sldIdLst>
    <p:sldId id="265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57" r:id="rId10"/>
    <p:sldId id="258" r:id="rId11"/>
    <p:sldId id="259" r:id="rId12"/>
    <p:sldId id="260" r:id="rId13"/>
    <p:sldId id="261" r:id="rId14"/>
    <p:sldId id="262" r:id="rId15"/>
    <p:sldId id="273" r:id="rId16"/>
    <p:sldId id="274" r:id="rId17"/>
    <p:sldId id="275" r:id="rId18"/>
    <p:sldId id="276" r:id="rId19"/>
    <p:sldId id="279" r:id="rId20"/>
    <p:sldId id="280" r:id="rId21"/>
    <p:sldId id="263" r:id="rId22"/>
    <p:sldId id="264" r:id="rId23"/>
    <p:sldId id="282" r:id="rId24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4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ED9BA5-139E-4122-BACA-9BD0F38540F6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982ACD-8B86-47BA-B6D7-6CD2AB7AD0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4063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DA4E8-6241-4F89-AA76-073F7B9E1A99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F928-3976-4E8C-9FBE-AF756F09A8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91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DA4E8-6241-4F89-AA76-073F7B9E1A99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F928-3976-4E8C-9FBE-AF756F09A8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249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DA4E8-6241-4F89-AA76-073F7B9E1A99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F928-3976-4E8C-9FBE-AF756F09A8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3886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DA4E8-6241-4F89-AA76-073F7B9E1A99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F928-3976-4E8C-9FBE-AF756F09A8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4193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DA4E8-6241-4F89-AA76-073F7B9E1A99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F928-3976-4E8C-9FBE-AF756F09A8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4211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DA4E8-6241-4F89-AA76-073F7B9E1A99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F928-3976-4E8C-9FBE-AF756F09A8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8036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DA4E8-6241-4F89-AA76-073F7B9E1A99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F928-3976-4E8C-9FBE-AF756F09A8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2169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DA4E8-6241-4F89-AA76-073F7B9E1A99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F928-3976-4E8C-9FBE-AF756F09A8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619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DA4E8-6241-4F89-AA76-073F7B9E1A99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F928-3976-4E8C-9FBE-AF756F09A8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4938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DA4E8-6241-4F89-AA76-073F7B9E1A99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F928-3976-4E8C-9FBE-AF756F09A8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947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DA4E8-6241-4F89-AA76-073F7B9E1A99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F928-3976-4E8C-9FBE-AF756F09A8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935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DA4E8-6241-4F89-AA76-073F7B9E1A99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DF928-3976-4E8C-9FBE-AF756F09A8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92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368" y="0"/>
            <a:ext cx="4887548" cy="54644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1298" y="5432474"/>
            <a:ext cx="12442460" cy="142552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1064" y="58404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29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joford\AppData\Local\Microsoft\Windows\INetCache\Content.Word\IMG_111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155" y="87096"/>
            <a:ext cx="4749549" cy="5088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12" y="5085333"/>
            <a:ext cx="12192000" cy="1552947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40308" y="40128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0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joford\AppData\Local\Microsoft\Windows\INetCache\Content.Word\IMG_111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450" y="0"/>
            <a:ext cx="5731510" cy="560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2541" y="5492388"/>
            <a:ext cx="12192000" cy="142552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49069" y="5607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joford\AppData\Local\Microsoft\Windows\INetCache\Content.Word\IMG_112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715" y="0"/>
            <a:ext cx="6015355" cy="558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088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joford\AppData\Local\Microsoft\Windows\INetCache\Content.Word\IMG_112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799" y="66141"/>
            <a:ext cx="5282187" cy="5535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2281" y="5302918"/>
            <a:ext cx="12192000" cy="142552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9531" y="57506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2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joford\AppData\Local\Microsoft\Windows\INetCache\Content.Word\IMG_112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378" y="0"/>
            <a:ext cx="5223436" cy="543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9849" y="5432474"/>
            <a:ext cx="12192000" cy="142552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97814" y="56553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3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882" y="0"/>
            <a:ext cx="4145562" cy="51783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6854" y="5344108"/>
            <a:ext cx="12192000" cy="142552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1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216" y="1"/>
            <a:ext cx="5150576" cy="54324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2043" y="5432474"/>
            <a:ext cx="12192000" cy="142552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0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983" y="0"/>
            <a:ext cx="4883524" cy="53605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0551" y="5432474"/>
            <a:ext cx="12192000" cy="142552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77739" y="54324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5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075" y="57665"/>
            <a:ext cx="4869849" cy="50031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9805" y="5060857"/>
            <a:ext cx="12192000" cy="142552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4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bat, umbrella, kite&#10;&#10;Description generated with very high confidence">
            <a:extLst>
              <a:ext uri="{FF2B5EF4-FFF2-40B4-BE49-F238E27FC236}">
                <a16:creationId xmlns="" xmlns:a16="http://schemas.microsoft.com/office/drawing/2014/main" id="{AA48024B-3370-4C94-A75F-D6632A165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619" y="342951"/>
            <a:ext cx="4736851" cy="4820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4215" y="5212302"/>
            <a:ext cx="12192000" cy="142552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8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271" y="0"/>
            <a:ext cx="4542910" cy="52169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9460" y="5286442"/>
            <a:ext cx="12192000" cy="142552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45014" y="52864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flower&#10;&#10;Description generated with very high confidence">
            <a:extLst>
              <a:ext uri="{FF2B5EF4-FFF2-40B4-BE49-F238E27FC236}">
                <a16:creationId xmlns="" xmlns:a16="http://schemas.microsoft.com/office/drawing/2014/main" id="{F06F4437-CF0F-4FE4-855E-05733C481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7387" y="641684"/>
            <a:ext cx="3997095" cy="44266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0681" y="5105210"/>
            <a:ext cx="12192000" cy="142552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6835" y="50683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joford\AppData\Local\Microsoft\Windows\INetCache\Content.Word\IMG_112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215" y="0"/>
            <a:ext cx="5006023" cy="4637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7470" y="5113448"/>
            <a:ext cx="12192000" cy="142552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54238" y="51134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6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joford\AppData\Local\Microsoft\Windows\INetCache\Content.Word\IMG_113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114" y="-38636"/>
            <a:ext cx="4707892" cy="486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5276" y="5146399"/>
            <a:ext cx="12192000" cy="142552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96530" y="48299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4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fabric&#10;&#10;Description generated with very high confidence">
            <a:extLst>
              <a:ext uri="{FF2B5EF4-FFF2-40B4-BE49-F238E27FC236}">
                <a16:creationId xmlns="" xmlns:a16="http://schemas.microsoft.com/office/drawing/2014/main" id="{B0C2E3EF-11BD-4FA2-A98C-95074FDC6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234" y="174838"/>
            <a:ext cx="5229225" cy="531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0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605" y="0"/>
            <a:ext cx="4855198" cy="47961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4605" y="4983916"/>
            <a:ext cx="12192000" cy="1635162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71005" y="54966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551" y="-26505"/>
            <a:ext cx="4701158" cy="51812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0908" y="5181276"/>
            <a:ext cx="12192000" cy="142552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31966" y="55892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270" y="0"/>
            <a:ext cx="4995240" cy="50667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5719" y="5066721"/>
            <a:ext cx="12192000" cy="1635162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54107" y="55795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81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030" y="0"/>
            <a:ext cx="4692040" cy="51898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546" y="4967441"/>
            <a:ext cx="12192000" cy="1635162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80620" y="5480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6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768" y="0"/>
            <a:ext cx="6582630" cy="673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28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184" y="0"/>
            <a:ext cx="3925484" cy="50042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9859" y="5220539"/>
            <a:ext cx="12192000" cy="1425526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10163" y="56285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1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joford\AppData\Local\Microsoft\Windows\INetCache\Content.Word\IMG_111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098" y="0"/>
            <a:ext cx="5239972" cy="5197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397" y="5252757"/>
            <a:ext cx="12192000" cy="1436214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9257" y="33876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5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0</Words>
  <Application>Microsoft Office PowerPoint</Application>
  <PresentationFormat>Widescreen</PresentationFormat>
  <Paragraphs>0</Paragraphs>
  <Slides>23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NHSAA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Ford, Jordann</dc:creator>
  <cp:lastModifiedBy>Susan Rose</cp:lastModifiedBy>
  <cp:revision>17</cp:revision>
  <cp:lastPrinted>2020-03-03T14:45:21Z</cp:lastPrinted>
  <dcterms:created xsi:type="dcterms:W3CDTF">2019-10-07T13:03:42Z</dcterms:created>
  <dcterms:modified xsi:type="dcterms:W3CDTF">2020-04-01T20:38:33Z</dcterms:modified>
</cp:coreProperties>
</file>