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7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6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8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4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43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7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8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1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42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37F5-C228-4C34-8991-41EEE50F65C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C154-4850-4875-B3A7-745D8E244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6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277"/>
            <a:ext cx="9144000" cy="191895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 am learning to pick, count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and measure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62" y="2724150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24150"/>
            <a:ext cx="2533650" cy="2533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181" y="2724150"/>
            <a:ext cx="2533650" cy="2533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2942" y="2724150"/>
            <a:ext cx="2533650" cy="25336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27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Go for a walk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9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Pick up daisies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5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daisies in a line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1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Count the daisies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9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Measure the line of daisies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2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Learning </a:t>
            </a:r>
            <a:r>
              <a:rPr lang="en-GB" smtClean="0">
                <a:latin typeface="Comic Sans MS" panose="030F0702030302020204" pitchFamily="66" charset="0"/>
              </a:rPr>
              <a:t>to pick</a:t>
            </a:r>
            <a:r>
              <a:rPr lang="en-GB" dirty="0" smtClean="0">
                <a:latin typeface="Comic Sans MS" panose="030F0702030302020204" pitchFamily="66" charset="0"/>
              </a:rPr>
              <a:t>, count and measure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734469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I am learning to pick, count and measure</vt:lpstr>
      <vt:lpstr>Go for a walk</vt:lpstr>
      <vt:lpstr>Pick up daisies</vt:lpstr>
      <vt:lpstr>Put daisies in a line</vt:lpstr>
      <vt:lpstr>Count the daisies</vt:lpstr>
      <vt:lpstr>Measure the line of daisies</vt:lpstr>
      <vt:lpstr>Learning to pick, count and measure  is finished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learning to pick, count and measure</dc:title>
  <dc:creator>mull</dc:creator>
  <cp:lastModifiedBy>mull</cp:lastModifiedBy>
  <cp:revision>3</cp:revision>
  <dcterms:created xsi:type="dcterms:W3CDTF">2020-05-03T11:05:52Z</dcterms:created>
  <dcterms:modified xsi:type="dcterms:W3CDTF">2020-05-03T11:18:42Z</dcterms:modified>
</cp:coreProperties>
</file>