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1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5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1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2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87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0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3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4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1E22-F781-4888-867C-6AE1A4A5B32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2A8C-5018-4FC3-83AD-A6099DE7D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0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 am learning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to make popcorn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75" y="3602038"/>
            <a:ext cx="1695450" cy="15525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50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32" y="0"/>
            <a:ext cx="10515600" cy="921076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make popcorn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025" y="827082"/>
            <a:ext cx="3409950" cy="761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025" y="2559425"/>
            <a:ext cx="340995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025" y="3444043"/>
            <a:ext cx="3409950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1025" y="4328661"/>
            <a:ext cx="3409950" cy="7615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1025" y="5212805"/>
            <a:ext cx="3409950" cy="761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1025" y="6096475"/>
            <a:ext cx="3409950" cy="761525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4391025" y="1711226"/>
            <a:ext cx="3409950" cy="7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1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Popcorn making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2012" y="2577306"/>
            <a:ext cx="28479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9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I am learning  to make popcorn</vt:lpstr>
      <vt:lpstr>I am learning to make popcorn</vt:lpstr>
      <vt:lpstr>Popcorn making is finished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 to make popcorn</dc:title>
  <dc:creator>Alex Moncrieff</dc:creator>
  <cp:lastModifiedBy>mull</cp:lastModifiedBy>
  <cp:revision>4</cp:revision>
  <dcterms:created xsi:type="dcterms:W3CDTF">2020-04-02T20:42:08Z</dcterms:created>
  <dcterms:modified xsi:type="dcterms:W3CDTF">2020-04-23T16:31:27Z</dcterms:modified>
</cp:coreProperties>
</file>