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67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10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46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0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35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01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2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5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83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21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4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1F1AE-1D88-4641-9EEA-4C5DABD1DEE2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ABB2C-AE30-4FBD-8F93-022856BDF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99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Movie Club Maths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297" y="3873500"/>
            <a:ext cx="1762125" cy="147637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13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am learning to choose 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a movie to watch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220" y="2163428"/>
            <a:ext cx="253365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586" y="2163428"/>
            <a:ext cx="2533650" cy="2533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9952" y="2163428"/>
            <a:ext cx="2536156" cy="25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6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am learning to make a poster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3678" y="1563330"/>
            <a:ext cx="10530348" cy="529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1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Make a poster to advertise the movie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92015" y="1854703"/>
            <a:ext cx="3407959" cy="5547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0625" y="2525222"/>
            <a:ext cx="5730737" cy="5486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625" y="3131124"/>
            <a:ext cx="5730737" cy="5486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0625" y="3734654"/>
            <a:ext cx="5730737" cy="8291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0628" y="4618624"/>
            <a:ext cx="5730737" cy="5486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0625" y="5226898"/>
            <a:ext cx="5730737" cy="7803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0630" y="6065838"/>
            <a:ext cx="5730737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1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I am learning to count how many are coming to watch the movie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073" y="2290964"/>
            <a:ext cx="2533650" cy="2533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488" y="2290964"/>
            <a:ext cx="253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65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Movie Club Maths is Finished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7922" y="2736264"/>
            <a:ext cx="2536156" cy="25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753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45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Movie Club Maths</vt:lpstr>
      <vt:lpstr>I am learning to choose  a movie to watch</vt:lpstr>
      <vt:lpstr>I am learning to make a poster</vt:lpstr>
      <vt:lpstr>Make a poster to advertise the movie</vt:lpstr>
      <vt:lpstr>I am learning to count how many are coming to watch the movie</vt:lpstr>
      <vt:lpstr>Movie Club Maths is Finished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Movie Club Maths</dc:title>
  <dc:creator>Mrs Coia</dc:creator>
  <cp:lastModifiedBy>Alex Moncrieff</cp:lastModifiedBy>
  <cp:revision>7</cp:revision>
  <dcterms:created xsi:type="dcterms:W3CDTF">2020-02-20T13:48:32Z</dcterms:created>
  <dcterms:modified xsi:type="dcterms:W3CDTF">2020-04-23T16:04:18Z</dcterms:modified>
</cp:coreProperties>
</file>