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62" r:id="rId5"/>
    <p:sldId id="282" r:id="rId6"/>
    <p:sldId id="257" r:id="rId7"/>
    <p:sldId id="260" r:id="rId8"/>
    <p:sldId id="285" r:id="rId9"/>
    <p:sldId id="263" r:id="rId10"/>
    <p:sldId id="265" r:id="rId11"/>
    <p:sldId id="284" r:id="rId12"/>
    <p:sldId id="283" r:id="rId13"/>
    <p:sldId id="287" r:id="rId14"/>
    <p:sldId id="288" r:id="rId15"/>
    <p:sldId id="286" r:id="rId16"/>
    <p:sldId id="271" r:id="rId17"/>
    <p:sldId id="279" r:id="rId18"/>
    <p:sldId id="281" r:id="rId19"/>
    <p:sldId id="274" r:id="rId20"/>
    <p:sldId id="276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8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96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30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67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4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81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60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34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1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9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73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E393-FE4C-42D5-B349-D7762800417F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.youtube.com/watch?v=2w-_Vtttrf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 Programme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955" y="3906685"/>
            <a:ext cx="1990725" cy="170497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0962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Making marks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Clap hands on table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463" y="2062953"/>
            <a:ext cx="3990975" cy="3876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5822" y="2062953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8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Reach across your body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229" y="2039477"/>
            <a:ext cx="3990975" cy="387667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64764" y="2038760"/>
            <a:ext cx="3993226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Wave arms in the air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1025" y="2296319"/>
            <a:ext cx="340995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9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Wiggle your fingers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3887" y="2339181"/>
            <a:ext cx="33242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Scrunch hands open and shut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4873" y="2137583"/>
            <a:ext cx="3663033" cy="37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44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Shake hands out in front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512" y="2062956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Shake hands out to the sides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5306" y="2075481"/>
            <a:ext cx="3990975" cy="3876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681" y="2075480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Warm up 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5025" y="2015659"/>
            <a:ext cx="3990975" cy="3876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325" y="2015659"/>
            <a:ext cx="3780323" cy="390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Hand and finger work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1025" y="2296319"/>
            <a:ext cx="340995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17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Make marks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1025" y="2210594"/>
            <a:ext cx="340995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make marks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6107" y="1852622"/>
            <a:ext cx="3495675" cy="3495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963" y="1852622"/>
            <a:ext cx="3493311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Mark making 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512" y="1943894"/>
            <a:ext cx="399097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use my fingers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6107" y="1852622"/>
            <a:ext cx="3495675" cy="3495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2437" y="1852622"/>
            <a:ext cx="349567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Warm up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512" y="2110252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2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Warm Up Music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https://m.youtube.com/watch?v=2w-_Vtttrfc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96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 Circle your arms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093" y="1937694"/>
            <a:ext cx="3990975" cy="3876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776" y="1937694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Circle your wrists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3984" y="2113059"/>
            <a:ext cx="3990975" cy="3876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249" y="2113059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Wave arms in the air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1025" y="2296319"/>
            <a:ext cx="340995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6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Clap hands up high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463" y="2062953"/>
            <a:ext cx="3990975" cy="3876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249" y="2062954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89</Words>
  <Application>Microsoft Office PowerPoint</Application>
  <PresentationFormat>Widescreen</PresentationFormat>
  <Paragraphs>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Office Theme</vt:lpstr>
      <vt:lpstr>Writing Programme</vt:lpstr>
      <vt:lpstr>I am learning to make marks</vt:lpstr>
      <vt:lpstr>I am learning to use my fingers</vt:lpstr>
      <vt:lpstr>Warm up</vt:lpstr>
      <vt:lpstr>Warm Up Music</vt:lpstr>
      <vt:lpstr> Circle your arms</vt:lpstr>
      <vt:lpstr>Circle your wrists</vt:lpstr>
      <vt:lpstr>Wave arms in the air</vt:lpstr>
      <vt:lpstr>Clap hands up high</vt:lpstr>
      <vt:lpstr>Clap hands on table</vt:lpstr>
      <vt:lpstr>Reach across your body</vt:lpstr>
      <vt:lpstr>Wave arms in the air</vt:lpstr>
      <vt:lpstr>Wiggle your fingers</vt:lpstr>
      <vt:lpstr>Scrunch hands open and shut</vt:lpstr>
      <vt:lpstr>Shake hands out in front</vt:lpstr>
      <vt:lpstr>Shake hands out to the sides</vt:lpstr>
      <vt:lpstr>Warm up is finished</vt:lpstr>
      <vt:lpstr>Hand and finger work</vt:lpstr>
      <vt:lpstr>Make marks</vt:lpstr>
      <vt:lpstr>Mark making is finished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Programme</dc:title>
  <dc:creator>skye</dc:creator>
  <cp:lastModifiedBy>mull</cp:lastModifiedBy>
  <cp:revision>20</cp:revision>
  <dcterms:created xsi:type="dcterms:W3CDTF">2019-01-14T14:42:15Z</dcterms:created>
  <dcterms:modified xsi:type="dcterms:W3CDTF">2020-04-20T19:42:04Z</dcterms:modified>
</cp:coreProperties>
</file>