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  <p:sldId id="271" r:id="rId3"/>
    <p:sldId id="320" r:id="rId4"/>
    <p:sldId id="318" r:id="rId5"/>
    <p:sldId id="257" r:id="rId6"/>
    <p:sldId id="259" r:id="rId7"/>
    <p:sldId id="310" r:id="rId8"/>
    <p:sldId id="332" r:id="rId9"/>
    <p:sldId id="338" r:id="rId10"/>
    <p:sldId id="333" r:id="rId11"/>
    <p:sldId id="340" r:id="rId12"/>
    <p:sldId id="341" r:id="rId13"/>
    <p:sldId id="342" r:id="rId14"/>
    <p:sldId id="343" r:id="rId15"/>
    <p:sldId id="344" r:id="rId16"/>
    <p:sldId id="345" r:id="rId17"/>
    <p:sldId id="301" r:id="rId18"/>
    <p:sldId id="346" r:id="rId19"/>
    <p:sldId id="269" r:id="rId20"/>
    <p:sldId id="347" r:id="rId21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3" autoAdjust="0"/>
    <p:restoredTop sz="94660"/>
  </p:normalViewPr>
  <p:slideViewPr>
    <p:cSldViewPr snapToGrid="0">
      <p:cViewPr varScale="1">
        <p:scale>
          <a:sx n="74" d="100"/>
          <a:sy n="74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F2DBC-94A8-4201-AB7F-3BF0261E4AFE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7F41B-59F7-4D2D-ABAD-9038FB03E4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8998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F2DBC-94A8-4201-AB7F-3BF0261E4AFE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7F41B-59F7-4D2D-ABAD-9038FB03E4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4282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F2DBC-94A8-4201-AB7F-3BF0261E4AFE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7F41B-59F7-4D2D-ABAD-9038FB03E4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1807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F2DBC-94A8-4201-AB7F-3BF0261E4AFE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7F41B-59F7-4D2D-ABAD-9038FB03E4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0028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F2DBC-94A8-4201-AB7F-3BF0261E4AFE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7F41B-59F7-4D2D-ABAD-9038FB03E4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0984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F2DBC-94A8-4201-AB7F-3BF0261E4AFE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7F41B-59F7-4D2D-ABAD-9038FB03E4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342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F2DBC-94A8-4201-AB7F-3BF0261E4AFE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7F41B-59F7-4D2D-ABAD-9038FB03E4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5698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F2DBC-94A8-4201-AB7F-3BF0261E4AFE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7F41B-59F7-4D2D-ABAD-9038FB03E4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2707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F2DBC-94A8-4201-AB7F-3BF0261E4AFE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7F41B-59F7-4D2D-ABAD-9038FB03E4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9266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F2DBC-94A8-4201-AB7F-3BF0261E4AFE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7F41B-59F7-4D2D-ABAD-9038FB03E4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98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F2DBC-94A8-4201-AB7F-3BF0261E4AFE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7F41B-59F7-4D2D-ABAD-9038FB03E4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7925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F2DBC-94A8-4201-AB7F-3BF0261E4AFE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7F41B-59F7-4D2D-ABAD-9038FB03E4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5514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 Biscuits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00512" y="2005806"/>
            <a:ext cx="3990975" cy="399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05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Put 100g of margarine, a table spoon of syrup and 50g of sugar 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into bowl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91062" y="2577306"/>
            <a:ext cx="2809875" cy="2847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7972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Melt the margarine, sugar and syrup in the microwave for a few seconds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91062" y="2577306"/>
            <a:ext cx="2809875" cy="2847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7102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Add to the bowl the 100g of flour, raisins, 100g of porridge oats and 1 tea spoon of ginger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91062" y="2577306"/>
            <a:ext cx="2809875" cy="2847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74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Mix all the ingredients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91062" y="2577306"/>
            <a:ext cx="2809875" cy="2847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6412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Put dessert spoons of mix onto baking tray, with space for the biscuits to spread and flatten a little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91062" y="2577306"/>
            <a:ext cx="2809875" cy="2847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8600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Put tray into oven for 15/20 minutes or when biscuits look golden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91062" y="2577306"/>
            <a:ext cx="2809875" cy="2847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3425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Remove tray from oven, when cool enough to </a:t>
            </a:r>
            <a:r>
              <a:rPr lang="en-GB" dirty="0" smtClean="0">
                <a:latin typeface="Comic Sans MS" panose="030F0702030302020204" pitchFamily="66" charset="0"/>
              </a:rPr>
              <a:t>touch. </a:t>
            </a:r>
            <a:r>
              <a:rPr lang="en-GB" dirty="0">
                <a:latin typeface="Comic Sans MS" panose="030F0702030302020204" pitchFamily="66" charset="0"/>
              </a:rPr>
              <a:t>P</a:t>
            </a:r>
            <a:r>
              <a:rPr lang="en-GB" dirty="0" smtClean="0">
                <a:latin typeface="Comic Sans MS" panose="030F0702030302020204" pitchFamily="66" charset="0"/>
              </a:rPr>
              <a:t>lace </a:t>
            </a:r>
            <a:r>
              <a:rPr lang="en-GB" dirty="0" smtClean="0">
                <a:latin typeface="Comic Sans MS" panose="030F0702030302020204" pitchFamily="66" charset="0"/>
              </a:rPr>
              <a:t>biscuits on a cooling rack.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91062" y="2577306"/>
            <a:ext cx="2809875" cy="2847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060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 You have made biscuits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00512" y="2005806"/>
            <a:ext cx="3990975" cy="399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7012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Enjoy your biscuits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03183" y="2086377"/>
            <a:ext cx="4185633" cy="3631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3791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Making biscuits is finished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67187" y="2110581"/>
            <a:ext cx="3857625" cy="3781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31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I am learning to make biscuits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18860" y="2226693"/>
            <a:ext cx="2295525" cy="22098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2034" y="2226693"/>
            <a:ext cx="2295525" cy="22098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2033" y="2226692"/>
            <a:ext cx="2295525" cy="2209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6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Tidy up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30130" y="1734344"/>
            <a:ext cx="3940482" cy="435133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3642" y="1734344"/>
            <a:ext cx="4019550" cy="443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44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I am learning to stir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3243" y="1981608"/>
            <a:ext cx="3495675" cy="34956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3800" y="1981608"/>
            <a:ext cx="344891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703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I am learning to measure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3243" y="2142246"/>
            <a:ext cx="3495675" cy="34956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5308" y="2142245"/>
            <a:ext cx="3495675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906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Wash hands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43375" y="2048669"/>
            <a:ext cx="3905250" cy="3905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60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Put on apron</a:t>
            </a: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43375" y="2048669"/>
            <a:ext cx="3905250" cy="3905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37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What do we need?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0727" y="3166236"/>
            <a:ext cx="1524000" cy="1447800"/>
          </a:xfrm>
          <a:prstGeom prst="rect">
            <a:avLst/>
          </a:prstGeom>
        </p:spPr>
      </p:pic>
      <p:pic>
        <p:nvPicPr>
          <p:cNvPr id="19" name="Content Placeholder 18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58755" y="1451791"/>
            <a:ext cx="1362075" cy="14478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8754" y="3140120"/>
            <a:ext cx="1362075" cy="14478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44625" y="3140120"/>
            <a:ext cx="1483519" cy="144780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78042" y="3140120"/>
            <a:ext cx="1483521" cy="144780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8753" y="4828449"/>
            <a:ext cx="1362075" cy="144780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811461" y="3140120"/>
            <a:ext cx="1524000" cy="144780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11461" y="1450952"/>
            <a:ext cx="1524000" cy="144780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978042" y="1449819"/>
            <a:ext cx="1473011" cy="14478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104920" y="1450952"/>
            <a:ext cx="1512714" cy="14478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250875" y="1450952"/>
            <a:ext cx="1524000" cy="1447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263899" y="4828449"/>
            <a:ext cx="1530828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047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Set oven to 180 degrees </a:t>
            </a:r>
            <a:r>
              <a:rPr lang="en-GB" dirty="0" err="1" smtClean="0">
                <a:latin typeface="Comic Sans MS" panose="030F0702030302020204" pitchFamily="66" charset="0"/>
              </a:rPr>
              <a:t>celsius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91062" y="2577306"/>
            <a:ext cx="2809875" cy="2847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496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Flour or grease and line the baking trays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91062" y="2577306"/>
            <a:ext cx="2809875" cy="2847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30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</TotalTime>
  <Words>159</Words>
  <Application>Microsoft Office PowerPoint</Application>
  <PresentationFormat>Widescreen</PresentationFormat>
  <Paragraphs>20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Comic Sans MS</vt:lpstr>
      <vt:lpstr>Office Theme</vt:lpstr>
      <vt:lpstr> Biscuits</vt:lpstr>
      <vt:lpstr>I am learning to make biscuits</vt:lpstr>
      <vt:lpstr>I am learning to stir</vt:lpstr>
      <vt:lpstr>I am learning to measure</vt:lpstr>
      <vt:lpstr>Wash hands</vt:lpstr>
      <vt:lpstr>Put on apron</vt:lpstr>
      <vt:lpstr>What do we need?</vt:lpstr>
      <vt:lpstr>Set oven to 180 degrees celsius</vt:lpstr>
      <vt:lpstr>Flour or grease and line the baking trays</vt:lpstr>
      <vt:lpstr>Put 100g of margarine, a table spoon of syrup and 50g of sugar  into bowl</vt:lpstr>
      <vt:lpstr>Melt the margarine, sugar and syrup in the microwave for a few seconds</vt:lpstr>
      <vt:lpstr>Add to the bowl the 100g of flour, raisins, 100g of porridge oats and 1 tea spoon of ginger</vt:lpstr>
      <vt:lpstr>Mix all the ingredients</vt:lpstr>
      <vt:lpstr>Put dessert spoons of mix onto baking tray, with space for the biscuits to spread and flatten a little</vt:lpstr>
      <vt:lpstr>Put tray into oven for 15/20 minutes or when biscuits look golden</vt:lpstr>
      <vt:lpstr>Remove tray from oven, when cool enough to touch. Place biscuits on a cooling rack.</vt:lpstr>
      <vt:lpstr> You have made biscuits</vt:lpstr>
      <vt:lpstr>Enjoy your biscuits</vt:lpstr>
      <vt:lpstr>Making biscuits is finished</vt:lpstr>
      <vt:lpstr>Tidy up</vt:lpstr>
    </vt:vector>
  </TitlesOfParts>
  <Company>North Ayrshire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Sandwiches</dc:title>
  <dc:creator>skye</dc:creator>
  <cp:lastModifiedBy>mull</cp:lastModifiedBy>
  <cp:revision>58</cp:revision>
  <cp:lastPrinted>2018-12-07T15:34:42Z</cp:lastPrinted>
  <dcterms:created xsi:type="dcterms:W3CDTF">2018-02-21T13:37:02Z</dcterms:created>
  <dcterms:modified xsi:type="dcterms:W3CDTF">2020-04-23T17:30:59Z</dcterms:modified>
</cp:coreProperties>
</file>