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9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42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221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42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03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36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5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44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14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73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5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38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A4857-E45E-45AA-AE14-8CB9B9286C8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69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Gtxqkbovj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64692"/>
            <a:ext cx="9144000" cy="2387600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I am learning about French Art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77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Take a virtual tour of the Louvre Museum in Paris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https://www.youtube.com/watch?v=hGtxqkbovjo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201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Look at the artwork 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8045" y="1690686"/>
            <a:ext cx="2542252" cy="25483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796" y="1690686"/>
            <a:ext cx="2542252" cy="254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0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Looking at </a:t>
            </a:r>
            <a:r>
              <a:rPr lang="en-GB" smtClean="0">
                <a:latin typeface="Comic Sans MS" panose="030F0702030302020204" pitchFamily="66" charset="0"/>
              </a:rPr>
              <a:t>French Art</a:t>
            </a: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is finished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7922" y="2733216"/>
            <a:ext cx="2536156" cy="253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533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27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I am learning about French Art</vt:lpstr>
      <vt:lpstr>Take a virtual tour of the Louvre Museum in Paris</vt:lpstr>
      <vt:lpstr>Look at the artwork </vt:lpstr>
      <vt:lpstr>Looking at French Art is finished</vt:lpstr>
    </vt:vector>
  </TitlesOfParts>
  <Company>North Ayrshire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Degas Ballet Dancers</dc:title>
  <dc:creator>mull</dc:creator>
  <cp:lastModifiedBy>mull</cp:lastModifiedBy>
  <cp:revision>9</cp:revision>
  <cp:lastPrinted>2020-03-11T09:18:59Z</cp:lastPrinted>
  <dcterms:created xsi:type="dcterms:W3CDTF">2020-03-10T10:34:48Z</dcterms:created>
  <dcterms:modified xsi:type="dcterms:W3CDTF">2020-04-02T16:40:25Z</dcterms:modified>
</cp:coreProperties>
</file>