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61" r:id="rId9"/>
    <p:sldId id="260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9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8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1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2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4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5408-3B5E-4923-AB19-35400DBD200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4853-2348-4641-A600-6607E6141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8fXb8tts0&amp;safe=active" TargetMode="External"/><Relationship Id="rId2" Type="http://schemas.openxmlformats.org/officeDocument/2006/relationships/hyperlink" Target="https://www.bbc.co.uk/bitesize/topics/zyhp34j/articles/zhw7vk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 am learning about France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08" y="360203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20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2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France is a large country in Europe.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It borders with Spain, Italy, Luxembourg, Belgium, Germany, Switzerland and Monaco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441" y="1904972"/>
            <a:ext cx="7231117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4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France is also bordered with the Mediterranean Sea  and the Atlantic Ocean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276" y="1998252"/>
            <a:ext cx="778816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9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25971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capital of France is Paris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In Paris you will find many famous landmarks:</a:t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 The Eifel Tower, The Louvre, </a:t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The Arc de Triumph and Notre dam Cathedral.</a:t>
            </a:r>
            <a:endParaRPr lang="en-GB" sz="31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66" y="2932382"/>
            <a:ext cx="2619375" cy="266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32" y="2932382"/>
            <a:ext cx="2619375" cy="266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98" y="2932381"/>
            <a:ext cx="2619375" cy="266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364" y="2932380"/>
            <a:ext cx="2619375" cy="2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France the language is French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7169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Hello – Bonjour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Goodbye – Au revoir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Please – </a:t>
            </a:r>
            <a:r>
              <a:rPr lang="en-GB" sz="4000" dirty="0" err="1" smtClean="0">
                <a:latin typeface="Comic Sans MS" panose="030F0702030302020204" pitchFamily="66" charset="0"/>
              </a:rPr>
              <a:t>S’il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latin typeface="Comic Sans MS" panose="030F0702030302020204" pitchFamily="66" charset="0"/>
              </a:rPr>
              <a:t>v</a:t>
            </a:r>
            <a:r>
              <a:rPr lang="en-GB" sz="4000" dirty="0" err="1" smtClean="0">
                <a:latin typeface="Comic Sans MS" panose="030F0702030302020204" pitchFamily="66" charset="0"/>
              </a:rPr>
              <a:t>ous</a:t>
            </a:r>
            <a:r>
              <a:rPr lang="en-GB" sz="4000" dirty="0" smtClean="0">
                <a:latin typeface="Comic Sans MS" panose="030F0702030302020204" pitchFamily="66" charset="0"/>
              </a:rPr>
              <a:t> plait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Thank you – </a:t>
            </a:r>
            <a:r>
              <a:rPr lang="en-GB" sz="4000" dirty="0" err="1" smtClean="0">
                <a:latin typeface="Comic Sans MS" panose="030F0702030302020204" pitchFamily="66" charset="0"/>
              </a:rPr>
              <a:t>Merci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r>
              <a:rPr lang="en-GB" sz="4000" dirty="0" smtClean="0">
                <a:latin typeface="Comic Sans MS" panose="030F0702030302020204" pitchFamily="66" charset="0"/>
              </a:rPr>
              <a:t>Yes – </a:t>
            </a:r>
            <a:r>
              <a:rPr lang="en-GB" sz="4000" dirty="0" err="1" smtClean="0">
                <a:latin typeface="Comic Sans MS" panose="030F0702030302020204" pitchFamily="66" charset="0"/>
              </a:rPr>
              <a:t>Oui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r>
              <a:rPr lang="en-GB" sz="4000" dirty="0" smtClean="0">
                <a:latin typeface="Comic Sans MS" panose="030F0702030302020204" pitchFamily="66" charset="0"/>
              </a:rPr>
              <a:t>No - Non</a:t>
            </a:r>
          </a:p>
        </p:txBody>
      </p:sp>
      <p:sp>
        <p:nvSpPr>
          <p:cNvPr id="4" name="AutoShape 2" descr="Image result for speaking fre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083" y="2019717"/>
            <a:ext cx="3376447" cy="30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France is famous for its food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83" y="1595000"/>
            <a:ext cx="2643167" cy="1893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60" y="3720662"/>
            <a:ext cx="2784790" cy="242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37" y="3720661"/>
            <a:ext cx="2641483" cy="2424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708" y="3746198"/>
            <a:ext cx="2337761" cy="2399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707" y="1595000"/>
            <a:ext cx="2337762" cy="1929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336" y="1607844"/>
            <a:ext cx="2641483" cy="1963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7357" y="1607844"/>
            <a:ext cx="2182069" cy="1917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357" y="3746198"/>
            <a:ext cx="2182069" cy="23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France is famous for its art and artists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4042"/>
            <a:ext cx="2299137" cy="2732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52" y="1390593"/>
            <a:ext cx="3099490" cy="318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057" y="1550674"/>
            <a:ext cx="2967182" cy="2866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739" y="4662321"/>
            <a:ext cx="2718895" cy="215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365" y="4662321"/>
            <a:ext cx="3198490" cy="2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4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France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BBC Bitesize France</a:t>
            </a:r>
          </a:p>
          <a:p>
            <a:r>
              <a:rPr lang="en-GB" dirty="0" smtClean="0">
                <a:hlinkClick r:id="rId2"/>
              </a:rPr>
              <a:t>https://www.bbc.co.uk/bitesize/topics/zyhp34j/articles/zhw7vk7</a:t>
            </a:r>
            <a:endParaRPr lang="en-GB" dirty="0" smtClean="0"/>
          </a:p>
          <a:p>
            <a:r>
              <a:rPr lang="en-GB" dirty="0" smtClean="0"/>
              <a:t>Office du </a:t>
            </a:r>
            <a:r>
              <a:rPr lang="en-GB" dirty="0" err="1"/>
              <a:t>T</a:t>
            </a:r>
            <a:r>
              <a:rPr lang="en-GB" dirty="0" err="1" smtClean="0"/>
              <a:t>ourisme</a:t>
            </a:r>
            <a:r>
              <a:rPr lang="en-GB" dirty="0" smtClean="0"/>
              <a:t> de Paris</a:t>
            </a:r>
          </a:p>
          <a:p>
            <a:r>
              <a:rPr lang="en-GB" dirty="0" smtClean="0">
                <a:hlinkClick r:id="rId3"/>
              </a:rPr>
              <a:t>https://www.youtube.com/watch?v=B-8fXb8tts0&amp;safe=active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3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Learning about France is finished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922" y="2733216"/>
            <a:ext cx="253615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93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I am learning about France</vt:lpstr>
      <vt:lpstr>France is a large country in Europe. It borders with Spain, Italy, Luxembourg, Belgium, Germany, Switzerland and Monaco</vt:lpstr>
      <vt:lpstr>France is also bordered with the Mediterranean Sea  and the Atlantic Ocean</vt:lpstr>
      <vt:lpstr>The capital of France is Paris  In Paris you will find many famous landmarks:  The Eifel Tower, The Louvre,  The Arc de Triumph and Notre dam Cathedral.</vt:lpstr>
      <vt:lpstr>In France the language is French</vt:lpstr>
      <vt:lpstr>France is famous for its food</vt:lpstr>
      <vt:lpstr>France is famous for its art and artists</vt:lpstr>
      <vt:lpstr>France</vt:lpstr>
      <vt:lpstr>Learning about France is finished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learning about France</dc:title>
  <dc:creator>bute</dc:creator>
  <cp:lastModifiedBy>Alex Moncrieff</cp:lastModifiedBy>
  <cp:revision>22</cp:revision>
  <cp:lastPrinted>2020-03-11T09:23:36Z</cp:lastPrinted>
  <dcterms:created xsi:type="dcterms:W3CDTF">2020-02-28T11:50:42Z</dcterms:created>
  <dcterms:modified xsi:type="dcterms:W3CDTF">2020-04-01T19:49:57Z</dcterms:modified>
</cp:coreProperties>
</file>