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8" r:id="rId5"/>
    <p:sldId id="270" r:id="rId6"/>
    <p:sldId id="272" r:id="rId7"/>
    <p:sldId id="258" r:id="rId8"/>
    <p:sldId id="259" r:id="rId9"/>
    <p:sldId id="27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718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14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56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94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32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7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0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9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47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10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465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56F7F-EA5C-450C-872D-9FF5598C9F29}" type="datetimeFigureOut">
              <a:rPr lang="en-GB" smtClean="0"/>
              <a:t>30/03/2020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6B02B-DF53-48FA-95E5-4AB31EEBC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924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DBYjZTdrJlA&amp;safe=activ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_VJlHWESyLI&amp;safe=activ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3jec0lKmyYU&amp;safe=activ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brdqJ29PQac&amp;safe=activ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 P.E.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Throwing, catching, rolling and playing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4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P.E is finished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9175" y="2129162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7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I am learning to catch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Bubbles</a:t>
            </a:r>
          </a:p>
          <a:p>
            <a:r>
              <a:rPr lang="en-GB" dirty="0">
                <a:latin typeface="Comic Sans MS" panose="030F0702030302020204" pitchFamily="66" charset="0"/>
              </a:rPr>
              <a:t>S</a:t>
            </a:r>
            <a:r>
              <a:rPr lang="en-GB" dirty="0" smtClean="0">
                <a:latin typeface="Comic Sans MS" panose="030F0702030302020204" pitchFamily="66" charset="0"/>
              </a:rPr>
              <a:t>carf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Balloons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Large </a:t>
            </a:r>
            <a:r>
              <a:rPr lang="en-GB" dirty="0" smtClean="0">
                <a:latin typeface="Comic Sans MS" panose="030F0702030302020204" pitchFamily="66" charset="0"/>
              </a:rPr>
              <a:t>ball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2460" y="3778250"/>
            <a:ext cx="2533650" cy="2533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4770" y="3778250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7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2389"/>
            <a:ext cx="10515600" cy="1325563"/>
          </a:xfrm>
        </p:spPr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Bubbles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I am learning to catch bubbles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https://www.youtube.com/watch?v=DBYjZTdrJlA&amp;safe=active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437" y="2973544"/>
            <a:ext cx="2533650" cy="2533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973544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Scarves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I am learning to catch a scarf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https://www.youtube.com/watch?v=_VJlHWESyLI&amp;safe=active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128091"/>
            <a:ext cx="2533650" cy="2533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4167" y="3128091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7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Balloons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I am learning to catch a balloon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https://www.youtube.com/watch?v=3jec0lKmyYU&amp;safe=active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9578" y="3152595"/>
            <a:ext cx="2536156" cy="25361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6506" y="3152595"/>
            <a:ext cx="2536156" cy="253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75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Ball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>I am learning to catch a ball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8863" y="2461507"/>
            <a:ext cx="2533650" cy="2533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2023" y="2459001"/>
            <a:ext cx="2536156" cy="2536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003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I am learning to throw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Scarf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Balloon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Ball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4145521"/>
            <a:ext cx="2533650" cy="2533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6156" y="4145521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0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I am learning to </a:t>
            </a:r>
            <a:r>
              <a:rPr lang="en-GB" dirty="0" smtClean="0">
                <a:latin typeface="Comic Sans MS" panose="030F0702030302020204" pitchFamily="66" charset="0"/>
              </a:rPr>
              <a:t>roll</a:t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sz="3600" dirty="0">
                <a:hlinkClick r:id="rId2"/>
              </a:rPr>
              <a:t>https://www.youtube.com/watch?v=brdqJ29PQac&amp;safe=active</a:t>
            </a:r>
            <a:r>
              <a:rPr lang="en-GB" sz="3600" dirty="0"/>
              <a:t/>
            </a:r>
            <a:br>
              <a:rPr lang="en-GB" sz="3600" dirty="0"/>
            </a:b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Roll the ball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Roll up and down a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ramp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710" y="3450063"/>
            <a:ext cx="2533650" cy="2533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3124" y="3450063"/>
            <a:ext cx="25336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56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Ball Games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Throwing and catching with another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Rolling the ball back and forth to another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654" y="2318925"/>
            <a:ext cx="1764808" cy="1764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18925"/>
            <a:ext cx="1764808" cy="17648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4469" y="4902270"/>
            <a:ext cx="1767993" cy="17679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2815" y="4902270"/>
            <a:ext cx="1767993" cy="176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763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75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 P.E.</vt:lpstr>
      <vt:lpstr>I am learning to catch</vt:lpstr>
      <vt:lpstr>Bubbles I am learning to catch bubbles</vt:lpstr>
      <vt:lpstr>Scarves I am learning to catch a scarf</vt:lpstr>
      <vt:lpstr>Balloons I am learning to catch a balloon</vt:lpstr>
      <vt:lpstr>Ball I am learning to catch a ball</vt:lpstr>
      <vt:lpstr>I am learning to throw</vt:lpstr>
      <vt:lpstr>I am learning to roll  https://www.youtube.com/watch?v=brdqJ29PQac&amp;safe=active </vt:lpstr>
      <vt:lpstr>Ball Games</vt:lpstr>
      <vt:lpstr>P.E is finished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Ball Skills</dc:title>
  <dc:creator>Alex Moncrieff</dc:creator>
  <cp:lastModifiedBy>mull</cp:lastModifiedBy>
  <cp:revision>14</cp:revision>
  <dcterms:created xsi:type="dcterms:W3CDTF">2019-08-22T21:28:29Z</dcterms:created>
  <dcterms:modified xsi:type="dcterms:W3CDTF">2020-03-30T14:56:34Z</dcterms:modified>
</cp:coreProperties>
</file>