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6" r:id="rId2"/>
    <p:sldId id="256" r:id="rId3"/>
    <p:sldId id="257" r:id="rId4"/>
    <p:sldId id="258" r:id="rId5"/>
    <p:sldId id="259" r:id="rId6"/>
    <p:sldId id="260" r:id="rId7"/>
    <p:sldId id="272" r:id="rId8"/>
    <p:sldId id="273" r:id="rId9"/>
    <p:sldId id="275" r:id="rId10"/>
    <p:sldId id="274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15" autoAdjust="0"/>
    <p:restoredTop sz="94660"/>
  </p:normalViewPr>
  <p:slideViewPr>
    <p:cSldViewPr snapToGrid="0">
      <p:cViewPr varScale="1">
        <p:scale>
          <a:sx n="74" d="100"/>
          <a:sy n="74" d="100"/>
        </p:scale>
        <p:origin x="4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DA443-16DF-42EF-92FA-CD622653597F}" type="datetimeFigureOut">
              <a:rPr lang="en-GB" smtClean="0"/>
              <a:t>29/03/2020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90548-B24E-46D7-9BE2-CBC1D7A8C3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26036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DA443-16DF-42EF-92FA-CD622653597F}" type="datetimeFigureOut">
              <a:rPr lang="en-GB" smtClean="0"/>
              <a:t>29/03/2020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90548-B24E-46D7-9BE2-CBC1D7A8C3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05322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DA443-16DF-42EF-92FA-CD622653597F}" type="datetimeFigureOut">
              <a:rPr lang="en-GB" smtClean="0"/>
              <a:t>29/03/2020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90548-B24E-46D7-9BE2-CBC1D7A8C3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03616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DA443-16DF-42EF-92FA-CD622653597F}" type="datetimeFigureOut">
              <a:rPr lang="en-GB" smtClean="0"/>
              <a:t>29/03/2020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90548-B24E-46D7-9BE2-CBC1D7A8C3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88534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DA443-16DF-42EF-92FA-CD622653597F}" type="datetimeFigureOut">
              <a:rPr lang="en-GB" smtClean="0"/>
              <a:t>29/03/2020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90548-B24E-46D7-9BE2-CBC1D7A8C3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12868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DA443-16DF-42EF-92FA-CD622653597F}" type="datetimeFigureOut">
              <a:rPr lang="en-GB" smtClean="0"/>
              <a:t>29/03/2020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90548-B24E-46D7-9BE2-CBC1D7A8C3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08632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DA443-16DF-42EF-92FA-CD622653597F}" type="datetimeFigureOut">
              <a:rPr lang="en-GB" smtClean="0"/>
              <a:t>29/03/2020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90548-B24E-46D7-9BE2-CBC1D7A8C3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0178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DA443-16DF-42EF-92FA-CD622653597F}" type="datetimeFigureOut">
              <a:rPr lang="en-GB" smtClean="0"/>
              <a:t>29/03/2020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90548-B24E-46D7-9BE2-CBC1D7A8C3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90608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DA443-16DF-42EF-92FA-CD622653597F}" type="datetimeFigureOut">
              <a:rPr lang="en-GB" smtClean="0"/>
              <a:t>29/03/2020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90548-B24E-46D7-9BE2-CBC1D7A8C3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84150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DA443-16DF-42EF-92FA-CD622653597F}" type="datetimeFigureOut">
              <a:rPr lang="en-GB" smtClean="0"/>
              <a:t>29/03/2020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90548-B24E-46D7-9BE2-CBC1D7A8C3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52976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DA443-16DF-42EF-92FA-CD622653597F}" type="datetimeFigureOut">
              <a:rPr lang="en-GB" smtClean="0"/>
              <a:t>29/03/2020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90548-B24E-46D7-9BE2-CBC1D7A8C3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37514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EDA443-16DF-42EF-92FA-CD622653597F}" type="datetimeFigureOut">
              <a:rPr lang="en-GB" smtClean="0"/>
              <a:t>29/03/2020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190548-B24E-46D7-9BE2-CBC1D7A8C3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6796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www.youtube.com/watch?v=U9Q7Y3t4m3g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j_vWB2XYkaA" TargetMode="External"/><Relationship Id="rId2" Type="http://schemas.openxmlformats.org/officeDocument/2006/relationships/hyperlink" Target="https://www.youtube.com/watch?v=Nk5EUUnm7r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youtube.com/watch?v=y511_AkazQQ" TargetMode="External"/><Relationship Id="rId5" Type="http://schemas.openxmlformats.org/officeDocument/2006/relationships/hyperlink" Target="https://www.youtube.com/watch?v=IGENkpaPkgw" TargetMode="External"/><Relationship Id="rId4" Type="http://schemas.openxmlformats.org/officeDocument/2006/relationships/hyperlink" Target="https://www.youtube.com/watch?v=wqfSXMzN8Hs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v608v42dKeI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hyperlink" Target="https://www.youtube.com/watch?v=XcW9Ct000yY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>
                <a:latin typeface="Comic Sans MS" panose="030F0702030302020204" pitchFamily="66" charset="0"/>
              </a:rPr>
              <a:t>Calendar work</a:t>
            </a:r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784242" y="2112136"/>
            <a:ext cx="4623515" cy="36704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97433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>
                <a:latin typeface="Comic Sans MS" panose="030F0702030302020204" pitchFamily="66" charset="0"/>
              </a:rPr>
              <a:t>Calendar work is </a:t>
            </a:r>
            <a:r>
              <a:rPr lang="en-GB" dirty="0" smtClean="0">
                <a:latin typeface="Comic Sans MS" panose="030F0702030302020204" pitchFamily="66" charset="0"/>
              </a:rPr>
              <a:t>finished.</a:t>
            </a:r>
            <a:br>
              <a:rPr lang="en-GB" dirty="0" smtClean="0">
                <a:latin typeface="Comic Sans MS" panose="030F0702030302020204" pitchFamily="66" charset="0"/>
              </a:rPr>
            </a:br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824412" y="2729706"/>
            <a:ext cx="2543175" cy="2543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3991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>
                <a:latin typeface="Comic Sans MS" panose="030F0702030302020204" pitchFamily="66" charset="0"/>
              </a:rPr>
              <a:t>Morning</a:t>
            </a:r>
            <a:br>
              <a:rPr lang="en-GB" dirty="0" smtClean="0">
                <a:latin typeface="Comic Sans MS" panose="030F0702030302020204" pitchFamily="66" charset="0"/>
              </a:rPr>
            </a:b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>
              <a:hlinkClick r:id="rId2"/>
            </a:endParaRPr>
          </a:p>
          <a:p>
            <a:r>
              <a:rPr lang="en-GB" dirty="0" smtClean="0">
                <a:hlinkClick r:id="rId2"/>
              </a:rPr>
              <a:t>https://www.youtube.com/watch?v=U9Q7Y3t4m3g</a:t>
            </a:r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79893" y="2510027"/>
            <a:ext cx="1438275" cy="1238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9678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>
                <a:latin typeface="Comic Sans MS" panose="030F0702030302020204" pitchFamily="66" charset="0"/>
              </a:rPr>
              <a:t>I am learning to listen</a:t>
            </a:r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290231" y="1857868"/>
            <a:ext cx="2543175" cy="254317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74385" y="1857868"/>
            <a:ext cx="2543175" cy="2543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01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>
                <a:latin typeface="Comic Sans MS" panose="030F0702030302020204" pitchFamily="66" charset="0"/>
              </a:rPr>
              <a:t>I am learning to look</a:t>
            </a:r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205983" y="2020257"/>
            <a:ext cx="2543175" cy="254317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16716" y="2020257"/>
            <a:ext cx="2543175" cy="2543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2246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>
                <a:latin typeface="Comic Sans MS" panose="030F0702030302020204" pitchFamily="66" charset="0"/>
              </a:rPr>
              <a:t>I am learning to sit</a:t>
            </a:r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169033" y="2099085"/>
            <a:ext cx="2543175" cy="254317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21681" y="2124320"/>
            <a:ext cx="2543175" cy="2543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6997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>
                <a:latin typeface="Comic Sans MS" panose="030F0702030302020204" pitchFamily="66" charset="0"/>
              </a:rPr>
              <a:t>What day is it today</a:t>
            </a:r>
            <a:r>
              <a:rPr lang="en-GB" dirty="0">
                <a:latin typeface="Comic Sans MS" panose="030F0702030302020204" pitchFamily="66" charset="0"/>
              </a:rPr>
              <a:t>?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 smtClean="0">
                <a:latin typeface="Comic Sans MS" panose="030F0702030302020204" pitchFamily="66" charset="0"/>
              </a:rPr>
              <a:t>Monday</a:t>
            </a:r>
            <a:r>
              <a:rPr lang="en-GB" sz="2400" dirty="0" smtClean="0">
                <a:latin typeface="Comic Sans MS" panose="030F0702030302020204" pitchFamily="66" charset="0"/>
                <a:hlinkClick r:id="rId2"/>
              </a:rPr>
              <a:t>https://www.youtube.com/watch?v=Nk5EUUnm7rc</a:t>
            </a:r>
            <a:endParaRPr lang="en-GB" sz="2400" dirty="0" smtClean="0">
              <a:latin typeface="Comic Sans MS" panose="030F0702030302020204" pitchFamily="66" charset="0"/>
            </a:endParaRPr>
          </a:p>
          <a:p>
            <a:endParaRPr lang="en-GB" sz="2400" dirty="0" smtClean="0">
              <a:latin typeface="Comic Sans MS" panose="030F0702030302020204" pitchFamily="66" charset="0"/>
            </a:endParaRPr>
          </a:p>
          <a:p>
            <a:r>
              <a:rPr lang="en-GB" sz="2400" dirty="0" smtClean="0">
                <a:latin typeface="Comic Sans MS" panose="030F0702030302020204" pitchFamily="66" charset="0"/>
              </a:rPr>
              <a:t>Tuesday</a:t>
            </a:r>
            <a:r>
              <a:rPr lang="en-GB" sz="2400" dirty="0" smtClean="0">
                <a:latin typeface="Comic Sans MS" panose="030F0702030302020204" pitchFamily="66" charset="0"/>
                <a:hlinkClick r:id="rId3"/>
              </a:rPr>
              <a:t>https://www.youtube.com/watch?v=j_vWB2XYkaA</a:t>
            </a:r>
            <a:endParaRPr lang="en-GB" sz="2400" dirty="0" smtClean="0">
              <a:latin typeface="Comic Sans MS" panose="030F0702030302020204" pitchFamily="66" charset="0"/>
            </a:endParaRPr>
          </a:p>
          <a:p>
            <a:endParaRPr lang="en-GB" sz="2400" dirty="0" smtClean="0">
              <a:latin typeface="Comic Sans MS" panose="030F0702030302020204" pitchFamily="66" charset="0"/>
            </a:endParaRPr>
          </a:p>
          <a:p>
            <a:r>
              <a:rPr lang="en-GB" sz="2400" dirty="0" smtClean="0">
                <a:latin typeface="Comic Sans MS" panose="030F0702030302020204" pitchFamily="66" charset="0"/>
              </a:rPr>
              <a:t>Wednesday</a:t>
            </a:r>
            <a:r>
              <a:rPr lang="en-GB" sz="2400" dirty="0" smtClean="0">
                <a:latin typeface="Comic Sans MS" panose="030F0702030302020204" pitchFamily="66" charset="0"/>
                <a:hlinkClick r:id="rId4"/>
              </a:rPr>
              <a:t>https://www.youtube.com/watch?v=wqfSXMzN8Hs</a:t>
            </a:r>
            <a:endParaRPr lang="en-GB" sz="2400" dirty="0" smtClean="0">
              <a:latin typeface="Comic Sans MS" panose="030F0702030302020204" pitchFamily="66" charset="0"/>
            </a:endParaRPr>
          </a:p>
          <a:p>
            <a:endParaRPr lang="en-GB" sz="2400" dirty="0" smtClean="0">
              <a:latin typeface="Comic Sans MS" panose="030F0702030302020204" pitchFamily="66" charset="0"/>
            </a:endParaRPr>
          </a:p>
          <a:p>
            <a:r>
              <a:rPr lang="en-GB" sz="2400" dirty="0" smtClean="0">
                <a:latin typeface="Comic Sans MS" panose="030F0702030302020204" pitchFamily="66" charset="0"/>
              </a:rPr>
              <a:t>Thursday</a:t>
            </a:r>
            <a:r>
              <a:rPr lang="en-GB" sz="2400" dirty="0" smtClean="0">
                <a:latin typeface="Comic Sans MS" panose="030F0702030302020204" pitchFamily="66" charset="0"/>
                <a:hlinkClick r:id="rId5"/>
              </a:rPr>
              <a:t>https://www.youtube.com/watch?v=IGENkpaPkgw</a:t>
            </a:r>
            <a:endParaRPr lang="en-GB" sz="2400" dirty="0" smtClean="0">
              <a:latin typeface="Comic Sans MS" panose="030F0702030302020204" pitchFamily="66" charset="0"/>
            </a:endParaRPr>
          </a:p>
          <a:p>
            <a:endParaRPr lang="en-GB" sz="2400" dirty="0" smtClean="0">
              <a:latin typeface="Comic Sans MS" panose="030F0702030302020204" pitchFamily="66" charset="0"/>
            </a:endParaRPr>
          </a:p>
          <a:p>
            <a:r>
              <a:rPr lang="en-GB" sz="2400" dirty="0" smtClean="0">
                <a:latin typeface="Comic Sans MS" panose="030F0702030302020204" pitchFamily="66" charset="0"/>
              </a:rPr>
              <a:t>Friday</a:t>
            </a:r>
            <a:r>
              <a:rPr lang="en-GB" sz="2400" dirty="0" smtClean="0">
                <a:latin typeface="Comic Sans MS" panose="030F0702030302020204" pitchFamily="66" charset="0"/>
                <a:hlinkClick r:id="rId6"/>
              </a:rPr>
              <a:t>https://www.youtube.com/watch?v=y511_AkazQQ</a:t>
            </a:r>
            <a:endParaRPr lang="en-GB" sz="24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4927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>
                <a:latin typeface="Comic Sans MS" panose="030F0702030302020204" pitchFamily="66" charset="0"/>
              </a:rPr>
              <a:t>What is the date?</a:t>
            </a:r>
            <a:endParaRPr lang="en-GB" dirty="0">
              <a:latin typeface="Comic Sans MS" panose="030F0702030302020204" pitchFamily="66" charset="0"/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84882661"/>
              </p:ext>
            </p:extLst>
          </p:nvPr>
        </p:nvGraphicFramePr>
        <p:xfrm>
          <a:off x="838200" y="1825625"/>
          <a:ext cx="10653587" cy="44727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194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52194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52194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521941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521941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521941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1521941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</a:tblGrid>
              <a:tr h="638962"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Monday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Tuesday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Wednesday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Thursday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Friday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Saturday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Sunday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38962">
                <a:tc>
                  <a:txBody>
                    <a:bodyPr/>
                    <a:lstStyle/>
                    <a:p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32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32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32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32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38962">
                <a:tc>
                  <a:txBody>
                    <a:bodyPr/>
                    <a:lstStyle/>
                    <a:p>
                      <a:r>
                        <a:rPr lang="en-GB" sz="3200" dirty="0" smtClean="0">
                          <a:latin typeface="Comic Sans MS" panose="030F0702030302020204" pitchFamily="66" charset="0"/>
                        </a:rPr>
                        <a:t>1st</a:t>
                      </a:r>
                      <a:endParaRPr lang="en-GB" sz="32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200" dirty="0" smtClean="0">
                          <a:latin typeface="Comic Sans MS" panose="030F0702030302020204" pitchFamily="66" charset="0"/>
                        </a:rPr>
                        <a:t>2nd</a:t>
                      </a:r>
                      <a:endParaRPr lang="en-GB" sz="32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200" dirty="0" smtClean="0">
                          <a:latin typeface="Comic Sans MS" panose="030F0702030302020204" pitchFamily="66" charset="0"/>
                        </a:rPr>
                        <a:t>3rd</a:t>
                      </a:r>
                      <a:endParaRPr lang="en-GB" sz="32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200" dirty="0" smtClean="0">
                          <a:latin typeface="Comic Sans MS" panose="030F0702030302020204" pitchFamily="66" charset="0"/>
                        </a:rPr>
                        <a:t>4th</a:t>
                      </a:r>
                      <a:endParaRPr lang="en-GB" sz="32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200" dirty="0" smtClean="0">
                          <a:latin typeface="Comic Sans MS" panose="030F0702030302020204" pitchFamily="66" charset="0"/>
                        </a:rPr>
                        <a:t>6th</a:t>
                      </a:r>
                      <a:endParaRPr lang="en-GB" sz="32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200" dirty="0" smtClean="0">
                          <a:latin typeface="Comic Sans MS" panose="030F0702030302020204" pitchFamily="66" charset="0"/>
                        </a:rPr>
                        <a:t>7th</a:t>
                      </a:r>
                      <a:endParaRPr lang="en-GB" sz="32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200" dirty="0" smtClean="0">
                          <a:latin typeface="Comic Sans MS" panose="030F0702030302020204" pitchFamily="66" charset="0"/>
                        </a:rPr>
                        <a:t>8th</a:t>
                      </a:r>
                      <a:endParaRPr lang="en-GB" sz="32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38962">
                <a:tc>
                  <a:txBody>
                    <a:bodyPr/>
                    <a:lstStyle/>
                    <a:p>
                      <a:r>
                        <a:rPr lang="en-GB" sz="3200" dirty="0" smtClean="0">
                          <a:latin typeface="Comic Sans MS" panose="030F0702030302020204" pitchFamily="66" charset="0"/>
                        </a:rPr>
                        <a:t>9th</a:t>
                      </a:r>
                      <a:endParaRPr lang="en-GB" sz="32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200" dirty="0" smtClean="0">
                          <a:latin typeface="Comic Sans MS" panose="030F0702030302020204" pitchFamily="66" charset="0"/>
                        </a:rPr>
                        <a:t>10th</a:t>
                      </a:r>
                      <a:endParaRPr lang="en-GB" sz="32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200" dirty="0" smtClean="0">
                          <a:latin typeface="Comic Sans MS" panose="030F0702030302020204" pitchFamily="66" charset="0"/>
                        </a:rPr>
                        <a:t>11th</a:t>
                      </a:r>
                      <a:endParaRPr lang="en-GB" sz="32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200" dirty="0" smtClean="0">
                          <a:latin typeface="Comic Sans MS" panose="030F0702030302020204" pitchFamily="66" charset="0"/>
                        </a:rPr>
                        <a:t>12th</a:t>
                      </a:r>
                      <a:endParaRPr lang="en-GB" sz="32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200" dirty="0" smtClean="0">
                          <a:latin typeface="Comic Sans MS" panose="030F0702030302020204" pitchFamily="66" charset="0"/>
                        </a:rPr>
                        <a:t>13th</a:t>
                      </a:r>
                      <a:endParaRPr lang="en-GB" sz="32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200" dirty="0" smtClean="0">
                          <a:latin typeface="Comic Sans MS" panose="030F0702030302020204" pitchFamily="66" charset="0"/>
                        </a:rPr>
                        <a:t>14th</a:t>
                      </a:r>
                      <a:endParaRPr lang="en-GB" sz="32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200" dirty="0" smtClean="0">
                          <a:latin typeface="Comic Sans MS" panose="030F0702030302020204" pitchFamily="66" charset="0"/>
                        </a:rPr>
                        <a:t>15th</a:t>
                      </a:r>
                      <a:endParaRPr lang="en-GB" sz="32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38962">
                <a:tc>
                  <a:txBody>
                    <a:bodyPr/>
                    <a:lstStyle/>
                    <a:p>
                      <a:r>
                        <a:rPr lang="en-GB" sz="3200" dirty="0" smtClean="0">
                          <a:latin typeface="Comic Sans MS" panose="030F0702030302020204" pitchFamily="66" charset="0"/>
                        </a:rPr>
                        <a:t>16th</a:t>
                      </a:r>
                      <a:endParaRPr lang="en-GB" sz="32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200" dirty="0" smtClean="0">
                          <a:latin typeface="Comic Sans MS" panose="030F0702030302020204" pitchFamily="66" charset="0"/>
                        </a:rPr>
                        <a:t>17th</a:t>
                      </a:r>
                      <a:endParaRPr lang="en-GB" sz="32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200" dirty="0" smtClean="0">
                          <a:latin typeface="Comic Sans MS" panose="030F0702030302020204" pitchFamily="66" charset="0"/>
                        </a:rPr>
                        <a:t>18th</a:t>
                      </a:r>
                      <a:endParaRPr lang="en-GB" sz="32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200" dirty="0" smtClean="0">
                          <a:latin typeface="Comic Sans MS" panose="030F0702030302020204" pitchFamily="66" charset="0"/>
                        </a:rPr>
                        <a:t>19th</a:t>
                      </a:r>
                      <a:endParaRPr lang="en-GB" sz="32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200" dirty="0" smtClean="0">
                          <a:latin typeface="Comic Sans MS" panose="030F0702030302020204" pitchFamily="66" charset="0"/>
                        </a:rPr>
                        <a:t>20th</a:t>
                      </a:r>
                      <a:endParaRPr lang="en-GB" sz="32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200" dirty="0" smtClean="0">
                          <a:latin typeface="Comic Sans MS" panose="030F0702030302020204" pitchFamily="66" charset="0"/>
                        </a:rPr>
                        <a:t>21st</a:t>
                      </a:r>
                      <a:endParaRPr lang="en-GB" sz="32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200" dirty="0" smtClean="0">
                          <a:latin typeface="Comic Sans MS" panose="030F0702030302020204" pitchFamily="66" charset="0"/>
                        </a:rPr>
                        <a:t>22nd</a:t>
                      </a:r>
                      <a:endParaRPr lang="en-GB" sz="32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638962">
                <a:tc>
                  <a:txBody>
                    <a:bodyPr/>
                    <a:lstStyle/>
                    <a:p>
                      <a:r>
                        <a:rPr lang="en-GB" sz="3200" dirty="0" smtClean="0">
                          <a:latin typeface="Comic Sans MS" panose="030F0702030302020204" pitchFamily="66" charset="0"/>
                        </a:rPr>
                        <a:t>23rd</a:t>
                      </a:r>
                      <a:endParaRPr lang="en-GB" sz="32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200" dirty="0" smtClean="0">
                          <a:latin typeface="Comic Sans MS" panose="030F0702030302020204" pitchFamily="66" charset="0"/>
                        </a:rPr>
                        <a:t>24th</a:t>
                      </a:r>
                      <a:endParaRPr lang="en-GB" sz="32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200" dirty="0" smtClean="0">
                          <a:latin typeface="Comic Sans MS" panose="030F0702030302020204" pitchFamily="66" charset="0"/>
                        </a:rPr>
                        <a:t>25th</a:t>
                      </a:r>
                      <a:endParaRPr lang="en-GB" sz="32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200" dirty="0" smtClean="0">
                          <a:latin typeface="Comic Sans MS" panose="030F0702030302020204" pitchFamily="66" charset="0"/>
                        </a:rPr>
                        <a:t>26th</a:t>
                      </a:r>
                      <a:endParaRPr lang="en-GB" sz="32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200" dirty="0" smtClean="0">
                          <a:latin typeface="Comic Sans MS" panose="030F0702030302020204" pitchFamily="66" charset="0"/>
                        </a:rPr>
                        <a:t>27th</a:t>
                      </a:r>
                      <a:endParaRPr lang="en-GB" sz="32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200" dirty="0" smtClean="0">
                          <a:latin typeface="Comic Sans MS" panose="030F0702030302020204" pitchFamily="66" charset="0"/>
                        </a:rPr>
                        <a:t>28th</a:t>
                      </a:r>
                      <a:endParaRPr lang="en-GB" sz="32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200" dirty="0" smtClean="0">
                          <a:latin typeface="Comic Sans MS" panose="030F0702030302020204" pitchFamily="66" charset="0"/>
                        </a:rPr>
                        <a:t>29th</a:t>
                      </a:r>
                      <a:endParaRPr lang="en-GB" sz="32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638962">
                <a:tc>
                  <a:txBody>
                    <a:bodyPr/>
                    <a:lstStyle/>
                    <a:p>
                      <a:r>
                        <a:rPr lang="en-GB" sz="3200" dirty="0" smtClean="0">
                          <a:latin typeface="Comic Sans MS" panose="030F0702030302020204" pitchFamily="66" charset="0"/>
                        </a:rPr>
                        <a:t>30th</a:t>
                      </a:r>
                      <a:endParaRPr lang="en-GB" sz="32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200" dirty="0" smtClean="0">
                          <a:latin typeface="Comic Sans MS" panose="030F0702030302020204" pitchFamily="66" charset="0"/>
                        </a:rPr>
                        <a:t>31st</a:t>
                      </a:r>
                      <a:endParaRPr lang="en-GB" sz="32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94403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GB" dirty="0" smtClean="0">
                <a:latin typeface="Comic Sans MS" panose="030F0702030302020204" pitchFamily="66" charset="0"/>
              </a:rPr>
              <a:t>What is the month</a:t>
            </a:r>
            <a:r>
              <a:rPr lang="en-GB" dirty="0" smtClean="0">
                <a:latin typeface="Comic Sans MS" panose="030F0702030302020204" pitchFamily="66" charset="0"/>
              </a:rPr>
              <a:t>?</a:t>
            </a:r>
            <a:br>
              <a:rPr lang="en-GB" dirty="0" smtClean="0">
                <a:latin typeface="Comic Sans MS" panose="030F0702030302020204" pitchFamily="66" charset="0"/>
              </a:rPr>
            </a:br>
            <a:r>
              <a:rPr lang="en-GB" dirty="0">
                <a:hlinkClick r:id="rId2"/>
              </a:rPr>
              <a:t>https://www.youtube.com/watch?v=v608v42dKeI</a:t>
            </a:r>
            <a:r>
              <a:rPr lang="en-GB" dirty="0" smtClean="0">
                <a:latin typeface="Comic Sans MS" panose="030F0702030302020204" pitchFamily="66" charset="0"/>
              </a:rPr>
              <a:t/>
            </a:r>
            <a:br>
              <a:rPr lang="en-GB" dirty="0" smtClean="0">
                <a:latin typeface="Comic Sans MS" panose="030F0702030302020204" pitchFamily="66" charset="0"/>
              </a:rPr>
            </a:b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latin typeface="Comic Sans MS" panose="030F0702030302020204" pitchFamily="66" charset="0"/>
              </a:rPr>
              <a:t>January		July</a:t>
            </a:r>
          </a:p>
          <a:p>
            <a:r>
              <a:rPr lang="en-GB" dirty="0" smtClean="0">
                <a:latin typeface="Comic Sans MS" panose="030F0702030302020204" pitchFamily="66" charset="0"/>
              </a:rPr>
              <a:t>February		August </a:t>
            </a:r>
          </a:p>
          <a:p>
            <a:r>
              <a:rPr lang="en-GB" dirty="0" smtClean="0">
                <a:latin typeface="Comic Sans MS" panose="030F0702030302020204" pitchFamily="66" charset="0"/>
              </a:rPr>
              <a:t>March		September</a:t>
            </a:r>
          </a:p>
          <a:p>
            <a:r>
              <a:rPr lang="en-GB" dirty="0" smtClean="0">
                <a:latin typeface="Comic Sans MS" panose="030F0702030302020204" pitchFamily="66" charset="0"/>
              </a:rPr>
              <a:t>April		October</a:t>
            </a:r>
          </a:p>
          <a:p>
            <a:r>
              <a:rPr lang="en-GB" dirty="0" smtClean="0">
                <a:latin typeface="Comic Sans MS" panose="030F0702030302020204" pitchFamily="66" charset="0"/>
              </a:rPr>
              <a:t>May			November</a:t>
            </a:r>
          </a:p>
          <a:p>
            <a:r>
              <a:rPr lang="en-GB" dirty="0" smtClean="0">
                <a:latin typeface="Comic Sans MS" panose="030F0702030302020204" pitchFamily="66" charset="0"/>
              </a:rPr>
              <a:t>June		December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2289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3600" dirty="0" smtClean="0">
                <a:latin typeface="Comic Sans MS" panose="030F0702030302020204" pitchFamily="66" charset="0"/>
              </a:rPr>
              <a:t>What is the weather today</a:t>
            </a:r>
            <a:r>
              <a:rPr lang="en-GB" sz="3600" dirty="0" smtClean="0">
                <a:latin typeface="Comic Sans MS" panose="030F0702030302020204" pitchFamily="66" charset="0"/>
              </a:rPr>
              <a:t>?</a:t>
            </a:r>
            <a:br>
              <a:rPr lang="en-GB" sz="3600" dirty="0" smtClean="0">
                <a:latin typeface="Comic Sans MS" panose="030F0702030302020204" pitchFamily="66" charset="0"/>
              </a:rPr>
            </a:br>
            <a:r>
              <a:rPr lang="en-GB" sz="3600" dirty="0">
                <a:hlinkClick r:id="rId2"/>
              </a:rPr>
              <a:t>https://www.youtube.com/watch?v=XcW9Ct000yY</a:t>
            </a:r>
            <a:endParaRPr lang="en-GB" sz="3600" dirty="0">
              <a:latin typeface="Comic Sans MS" panose="030F0702030302020204" pitchFamily="66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4313924" y="4001293"/>
            <a:ext cx="1990725" cy="170497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33902" y="2296316"/>
            <a:ext cx="1990725" cy="170497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448110" y="2296317"/>
            <a:ext cx="1990725" cy="170497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632540" y="4001293"/>
            <a:ext cx="1990725" cy="170497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762318" y="2407528"/>
            <a:ext cx="1990725" cy="170497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133901" y="4001291"/>
            <a:ext cx="1990725" cy="1704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9768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356</TotalTime>
  <Words>101</Words>
  <Application>Microsoft Office PowerPoint</Application>
  <PresentationFormat>Widescreen</PresentationFormat>
  <Paragraphs>64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Comic Sans MS</vt:lpstr>
      <vt:lpstr>Office Theme</vt:lpstr>
      <vt:lpstr>Calendar work</vt:lpstr>
      <vt:lpstr>Morning </vt:lpstr>
      <vt:lpstr>I am learning to listen</vt:lpstr>
      <vt:lpstr>I am learning to look</vt:lpstr>
      <vt:lpstr>I am learning to sit</vt:lpstr>
      <vt:lpstr>What day is it today? </vt:lpstr>
      <vt:lpstr>What is the date?</vt:lpstr>
      <vt:lpstr>What is the month? https://www.youtube.com/watch?v=v608v42dKeI </vt:lpstr>
      <vt:lpstr>What is the weather today? https://www.youtube.com/watch?v=XcW9Ct000yY</vt:lpstr>
      <vt:lpstr>Calendar work is finished. </vt:lpstr>
    </vt:vector>
  </TitlesOfParts>
  <Company>North Ayrshire Council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Group</dc:title>
  <dc:creator>bute</dc:creator>
  <cp:lastModifiedBy>Alex Moncrieff</cp:lastModifiedBy>
  <cp:revision>32</cp:revision>
  <dcterms:created xsi:type="dcterms:W3CDTF">2018-11-21T09:11:44Z</dcterms:created>
  <dcterms:modified xsi:type="dcterms:W3CDTF">2020-03-29T19:22:15Z</dcterms:modified>
</cp:coreProperties>
</file>