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9926638" cy="1435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C21B1-E265-4E7C-AF65-047FFAE7B49A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2655-957E-4BE1-A0A9-7EC0CADF9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47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C21B1-E265-4E7C-AF65-047FFAE7B49A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2655-957E-4BE1-A0A9-7EC0CADF9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858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C21B1-E265-4E7C-AF65-047FFAE7B49A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2655-957E-4BE1-A0A9-7EC0CADF9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8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C21B1-E265-4E7C-AF65-047FFAE7B49A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2655-957E-4BE1-A0A9-7EC0CADF9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90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C21B1-E265-4E7C-AF65-047FFAE7B49A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2655-957E-4BE1-A0A9-7EC0CADF9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32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C21B1-E265-4E7C-AF65-047FFAE7B49A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2655-957E-4BE1-A0A9-7EC0CADF9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40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C21B1-E265-4E7C-AF65-047FFAE7B49A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2655-957E-4BE1-A0A9-7EC0CADF9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06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C21B1-E265-4E7C-AF65-047FFAE7B49A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2655-957E-4BE1-A0A9-7EC0CADF9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610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C21B1-E265-4E7C-AF65-047FFAE7B49A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2655-957E-4BE1-A0A9-7EC0CADF9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325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C21B1-E265-4E7C-AF65-047FFAE7B49A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2655-957E-4BE1-A0A9-7EC0CADF9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11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C21B1-E265-4E7C-AF65-047FFAE7B49A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2655-957E-4BE1-A0A9-7EC0CADF9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53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C21B1-E265-4E7C-AF65-047FFAE7B49A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32655-957E-4BE1-A0A9-7EC0CADF9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26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05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6280" y="2156346"/>
            <a:ext cx="6086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 smtClean="0">
                <a:latin typeface="Comic Sans MS" panose="030F0702030302020204" pitchFamily="66" charset="0"/>
              </a:rPr>
              <a:t>Gardening</a:t>
            </a:r>
            <a:endParaRPr lang="en-GB" sz="8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066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67" y="3307876"/>
            <a:ext cx="3488142" cy="2616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67" y="331810"/>
            <a:ext cx="3488142" cy="2616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6" y="331810"/>
            <a:ext cx="3488141" cy="26161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6" y="3307876"/>
            <a:ext cx="3488141" cy="2616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330" y="3307877"/>
            <a:ext cx="3488141" cy="2616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331" y="331810"/>
            <a:ext cx="3488141" cy="26161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8615" y="6141492"/>
            <a:ext cx="12433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We collect water to water the plants at Three Town’s Allotments.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764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3873" y="3827991"/>
            <a:ext cx="3179931" cy="2375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54231" y="3899514"/>
            <a:ext cx="3098045" cy="2313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57563" y="545529"/>
            <a:ext cx="3070755" cy="2293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689" y="545529"/>
            <a:ext cx="3070752" cy="2293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46162" y="538824"/>
            <a:ext cx="3017765" cy="22540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64391" y="538828"/>
            <a:ext cx="3017764" cy="22540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7600" y="3930555"/>
            <a:ext cx="41352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Davie shows us what to do at Three Town’s Allotments.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06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084" y="3303616"/>
            <a:ext cx="3104877" cy="2328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1603" y="579265"/>
            <a:ext cx="2744136" cy="2049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87437" y="3500742"/>
            <a:ext cx="2737349" cy="2044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81509" y="579266"/>
            <a:ext cx="2744137" cy="20496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0932" y="579265"/>
            <a:ext cx="2744136" cy="20496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1790" y="3500742"/>
            <a:ext cx="2737349" cy="20445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8364" y="6174087"/>
            <a:ext cx="127333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We planted differen</a:t>
            </a:r>
            <a:r>
              <a:rPr lang="en-GB" sz="2800" dirty="0" smtClean="0">
                <a:latin typeface="Comic Sans MS" panose="030F0702030302020204" pitchFamily="66" charset="0"/>
              </a:rPr>
              <a:t>t types of vegetables at Three Town’s Allotments.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037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052" y="144582"/>
            <a:ext cx="3616657" cy="2712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32" y="141171"/>
            <a:ext cx="3621206" cy="2715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92071" y="3379833"/>
            <a:ext cx="2920619" cy="2190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32" y="3057100"/>
            <a:ext cx="3621206" cy="2715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024" y="3057100"/>
            <a:ext cx="3519416" cy="2639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024" y="141171"/>
            <a:ext cx="3519416" cy="26395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5065" y="6211742"/>
            <a:ext cx="12733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We worked with our friends at James McFarlane School to build a frog pond.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849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35" y="186163"/>
            <a:ext cx="2563929" cy="1922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2074" y="3121926"/>
            <a:ext cx="3138985" cy="2354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306" y="326049"/>
            <a:ext cx="2627622" cy="1970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2801" y="2480348"/>
            <a:ext cx="2110095" cy="1582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18778" y="3121926"/>
            <a:ext cx="3138984" cy="2354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83076" y="3563771"/>
            <a:ext cx="2857889" cy="21434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462" y="186162"/>
            <a:ext cx="2563929" cy="19229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76202" y="2559486"/>
            <a:ext cx="2101755" cy="157631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85065" y="6211742"/>
            <a:ext cx="12733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We worked with our friends at James McFarlane School to build a frog pond.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552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0581" y="204718"/>
            <a:ext cx="3599155" cy="26882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0580" y="3261815"/>
            <a:ext cx="3599156" cy="26882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02898" y="3261814"/>
            <a:ext cx="3599156" cy="26882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02898" y="204717"/>
            <a:ext cx="3599156" cy="26882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65215" y="3261814"/>
            <a:ext cx="3599158" cy="26882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65215" y="204716"/>
            <a:ext cx="3599158" cy="26882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80850" y="6211742"/>
            <a:ext cx="12733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We planted flowers in a wheelbarrow to decorate the fron</a:t>
            </a:r>
            <a:r>
              <a:rPr lang="en-GB" sz="2400" dirty="0" smtClean="0">
                <a:latin typeface="Comic Sans MS" panose="030F0702030302020204" pitchFamily="66" charset="0"/>
              </a:rPr>
              <a:t>t of the school.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945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050" y="1549843"/>
            <a:ext cx="4933501" cy="36848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79966" y="2016902"/>
            <a:ext cx="3690901" cy="27567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78391" y="5815957"/>
            <a:ext cx="5861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We planted potatoes.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775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83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Ayrshire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McHarg</dc:creator>
  <cp:lastModifiedBy>Diane McHarg</cp:lastModifiedBy>
  <cp:revision>9</cp:revision>
  <cp:lastPrinted>2020-03-11T14:02:19Z</cp:lastPrinted>
  <dcterms:created xsi:type="dcterms:W3CDTF">2020-03-11T11:44:15Z</dcterms:created>
  <dcterms:modified xsi:type="dcterms:W3CDTF">2020-03-11T14:03:24Z</dcterms:modified>
</cp:coreProperties>
</file>