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ECD-E09C-4CC4-82A0-B8061E1C23B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1C7-B1A8-4602-B76D-7165A6614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ECD-E09C-4CC4-82A0-B8061E1C23B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1C7-B1A8-4602-B76D-7165A6614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2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ECD-E09C-4CC4-82A0-B8061E1C23B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1C7-B1A8-4602-B76D-7165A6614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6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ECD-E09C-4CC4-82A0-B8061E1C23B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1C7-B1A8-4602-B76D-7165A6614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6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ECD-E09C-4CC4-82A0-B8061E1C23B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1C7-B1A8-4602-B76D-7165A6614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4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ECD-E09C-4CC4-82A0-B8061E1C23B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1C7-B1A8-4602-B76D-7165A6614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19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ECD-E09C-4CC4-82A0-B8061E1C23B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1C7-B1A8-4602-B76D-7165A6614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0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ECD-E09C-4CC4-82A0-B8061E1C23B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1C7-B1A8-4602-B76D-7165A6614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4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ECD-E09C-4CC4-82A0-B8061E1C23B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1C7-B1A8-4602-B76D-7165A6614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42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ECD-E09C-4CC4-82A0-B8061E1C23B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1C7-B1A8-4602-B76D-7165A6614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5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ECD-E09C-4CC4-82A0-B8061E1C23B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1C7-B1A8-4602-B76D-7165A6614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3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0DECD-E09C-4CC4-82A0-B8061E1C23B8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3D1C7-B1A8-4602-B76D-7165A6614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9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22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794" y="3429000"/>
            <a:ext cx="731963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Diwali</a:t>
            </a:r>
            <a:endParaRPr lang="en-GB" sz="19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1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2" y="272955"/>
            <a:ext cx="3389195" cy="2541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1" y="3057098"/>
            <a:ext cx="3389195" cy="2541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86" y="3057098"/>
            <a:ext cx="3389195" cy="2541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193" y="1487889"/>
            <a:ext cx="4184557" cy="3138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577" y="5964072"/>
            <a:ext cx="12082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We made lotus flowers for our Diwali wall display.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85" y="272955"/>
            <a:ext cx="3389195" cy="254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6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1" y="260547"/>
            <a:ext cx="3608235" cy="2706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46" y="260547"/>
            <a:ext cx="3608236" cy="2706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46" y="3303432"/>
            <a:ext cx="3616547" cy="2712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73" y="1901125"/>
            <a:ext cx="3739486" cy="2804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1" y="3303432"/>
            <a:ext cx="3608235" cy="27061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0060" y="6088559"/>
            <a:ext cx="9600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We had a special Diwali celebration.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7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40" y="202581"/>
            <a:ext cx="3916339" cy="2937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39" y="3301266"/>
            <a:ext cx="3916339" cy="2937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788" y="238193"/>
            <a:ext cx="3916340" cy="2937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788" y="3301266"/>
            <a:ext cx="3916340" cy="29372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1562" y="6211669"/>
            <a:ext cx="7888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We had a special Diwali celebration.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4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5" y="864499"/>
            <a:ext cx="2776183" cy="2082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59" y="3510886"/>
            <a:ext cx="2776183" cy="2082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59" y="864499"/>
            <a:ext cx="2776183" cy="2082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19" y="243526"/>
            <a:ext cx="2963840" cy="2222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5" y="3510886"/>
            <a:ext cx="2776183" cy="2082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60" y="2699697"/>
            <a:ext cx="3857768" cy="2893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59605"/>
            <a:ext cx="12224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We used our hand prints to make Diwali fireworks and Indian elephants.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3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40" y="3179927"/>
            <a:ext cx="3441622" cy="2581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5" y="3179927"/>
            <a:ext cx="3441621" cy="2581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7" y="243871"/>
            <a:ext cx="3441621" cy="2581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9768" y="580171"/>
            <a:ext cx="2690398" cy="2017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7" y="3179927"/>
            <a:ext cx="3441621" cy="25812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40" y="243871"/>
            <a:ext cx="3441622" cy="25812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4024" y="600680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 tried on Indian head scarves and danced with ribbons.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7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3" y="223481"/>
            <a:ext cx="3687172" cy="2765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3" y="3319818"/>
            <a:ext cx="3687172" cy="2765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13" y="1897038"/>
            <a:ext cx="3521123" cy="2640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09" y="3190163"/>
            <a:ext cx="3687172" cy="2765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08" y="223481"/>
            <a:ext cx="3687172" cy="27653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8184" y="6092990"/>
            <a:ext cx="5004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We wore Diwali masks.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1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54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Ayrshire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McHarg</dc:creator>
  <cp:lastModifiedBy>Diane McHarg</cp:lastModifiedBy>
  <cp:revision>8</cp:revision>
  <cp:lastPrinted>2020-03-11T11:36:00Z</cp:lastPrinted>
  <dcterms:created xsi:type="dcterms:W3CDTF">2020-03-11T11:01:04Z</dcterms:created>
  <dcterms:modified xsi:type="dcterms:W3CDTF">2020-03-11T11:37:24Z</dcterms:modified>
</cp:coreProperties>
</file>