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7C3C-ABE8-4FEF-92C7-171C05F8B12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A6E-8EF1-4382-A193-8624311A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9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7C3C-ABE8-4FEF-92C7-171C05F8B12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A6E-8EF1-4382-A193-8624311A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74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7C3C-ABE8-4FEF-92C7-171C05F8B12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A6E-8EF1-4382-A193-8624311A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8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7C3C-ABE8-4FEF-92C7-171C05F8B12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A6E-8EF1-4382-A193-8624311A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25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7C3C-ABE8-4FEF-92C7-171C05F8B12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A6E-8EF1-4382-A193-8624311A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30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7C3C-ABE8-4FEF-92C7-171C05F8B12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A6E-8EF1-4382-A193-8624311A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60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7C3C-ABE8-4FEF-92C7-171C05F8B12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A6E-8EF1-4382-A193-8624311A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36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7C3C-ABE8-4FEF-92C7-171C05F8B12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A6E-8EF1-4382-A193-8624311A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36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7C3C-ABE8-4FEF-92C7-171C05F8B12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A6E-8EF1-4382-A193-8624311A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6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7C3C-ABE8-4FEF-92C7-171C05F8B12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A6E-8EF1-4382-A193-8624311A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03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7C3C-ABE8-4FEF-92C7-171C05F8B12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A6E-8EF1-4382-A193-8624311A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6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D7C3C-ABE8-4FEF-92C7-171C05F8B12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8DA6E-8EF1-4382-A193-8624311AB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81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351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7110" y="805218"/>
            <a:ext cx="713777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700" b="1" dirty="0" smtClean="0">
                <a:latin typeface="Comic Sans MS" panose="030F0702030302020204" pitchFamily="66" charset="0"/>
              </a:rPr>
              <a:t>Art</a:t>
            </a:r>
            <a:endParaRPr lang="en-GB" sz="287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56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8164" y="68239"/>
            <a:ext cx="2921438" cy="2191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23" y="68239"/>
            <a:ext cx="2921439" cy="2191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934" y="68239"/>
            <a:ext cx="2921438" cy="2191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80" y="2668136"/>
            <a:ext cx="3408308" cy="2556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2" y="2668136"/>
            <a:ext cx="3408308" cy="2556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654" y="2668136"/>
            <a:ext cx="3408308" cy="25562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94" y="68239"/>
            <a:ext cx="2921439" cy="21910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9935" y="5773003"/>
            <a:ext cx="1074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We have art lessons at Irvine Royal Academy.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3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94" y="2156345"/>
            <a:ext cx="3567863" cy="2675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7" y="248135"/>
            <a:ext cx="3581511" cy="2686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6" y="3236995"/>
            <a:ext cx="3581511" cy="2686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34064" y="3236995"/>
            <a:ext cx="3709033" cy="2770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34065" y="165589"/>
            <a:ext cx="3709033" cy="2770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3600" y="6184373"/>
            <a:ext cx="1074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We use different materials during art lessons.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4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5579" y="142841"/>
            <a:ext cx="3682464" cy="2750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62481" y="142842"/>
            <a:ext cx="3666868" cy="2738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86" y="142841"/>
            <a:ext cx="3704838" cy="2767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0752" y="3407671"/>
            <a:ext cx="2986067" cy="2230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9447" y="3407671"/>
            <a:ext cx="2986066" cy="22303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3600" y="6184373"/>
            <a:ext cx="1074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We use different materials during art lessons.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95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1686" y="3474549"/>
            <a:ext cx="2931736" cy="2189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6717" y="3455382"/>
            <a:ext cx="2983057" cy="2228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520" y="509560"/>
            <a:ext cx="2871747" cy="2144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31" y="146159"/>
            <a:ext cx="3844817" cy="2871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830" y="146159"/>
            <a:ext cx="2521907" cy="2871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3600" y="6184373"/>
            <a:ext cx="1074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We use different materials during art lessons.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059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34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Ayrshire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McHarg</dc:creator>
  <cp:lastModifiedBy>Diane McHarg</cp:lastModifiedBy>
  <cp:revision>4</cp:revision>
  <cp:lastPrinted>2020-03-11T14:23:37Z</cp:lastPrinted>
  <dcterms:created xsi:type="dcterms:W3CDTF">2020-03-11T14:04:13Z</dcterms:created>
  <dcterms:modified xsi:type="dcterms:W3CDTF">2020-03-11T14:24:49Z</dcterms:modified>
</cp:coreProperties>
</file>