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6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04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20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988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38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64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0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0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61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5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1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1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3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6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79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8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5752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143A3-AD98-4353-ADAB-144C7B1A14D9}" type="datetimeFigureOut">
              <a:rPr lang="en-GB" smtClean="0"/>
              <a:t>14/12/2016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3BE62-A22F-4F79-B742-0627356FC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7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76" y="1097280"/>
            <a:ext cx="6818142" cy="5113607"/>
          </a:xfrm>
          <a:prstGeom prst="rect">
            <a:avLst/>
          </a:prstGeom>
        </p:spPr>
      </p:pic>
      <p:pic>
        <p:nvPicPr>
          <p:cNvPr id="2" name="20161213 1526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5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4"/>
    </mc:Choice>
    <mc:Fallback xmlns="">
      <p:transition spd="slow" advTm="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3" y="1252369"/>
            <a:ext cx="7182251" cy="53866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8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"/>
    </mc:Choice>
    <mc:Fallback xmlns="">
      <p:transition spd="slow" advTm="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34" y="1097925"/>
            <a:ext cx="7079087" cy="5309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0082" y="1719298"/>
            <a:ext cx="5210461" cy="39078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8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"/>
    </mc:Choice>
    <mc:Fallback xmlns=""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2" y="926648"/>
            <a:ext cx="4334237" cy="57789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1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2"/>
    </mc:Choice>
    <mc:Fallback xmlns="">
      <p:transition spd="slow" advTm="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24" y="1159099"/>
            <a:ext cx="6641206" cy="49809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3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3"/>
    </mc:Choice>
    <mc:Fallback xmlns="">
      <p:transition spd="slow" advTm="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66" y="1072541"/>
            <a:ext cx="4850976" cy="54056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6"/>
    </mc:Choice>
    <mc:Fallback xmlns="">
      <p:transition spd="slow" advTm="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34" y="1090245"/>
            <a:ext cx="7071360" cy="53035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2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"/>
    </mc:Choice>
    <mc:Fallback xmlns="">
      <p:transition spd="slow" advTm="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471411"/>
            <a:ext cx="6787167" cy="50903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3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1"/>
    </mc:Choice>
    <mc:Fallback xmlns="">
      <p:transition spd="slow" advTm="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6" y="1097280"/>
            <a:ext cx="6902548" cy="51769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"/>
    </mc:Choice>
    <mc:Fallback xmlns="">
      <p:transition spd="slow" advTm="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1094704"/>
            <a:ext cx="7375301" cy="55314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"/>
    </mc:Choice>
    <mc:Fallback xmlns="">
      <p:transition spd="slow" advTm="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14" y="1040618"/>
            <a:ext cx="4363036" cy="58173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3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"/>
    </mc:Choice>
    <mc:Fallback xmlns="">
      <p:transition spd="slow" advTm="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5" y="797070"/>
            <a:ext cx="4408537" cy="58780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3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"/>
    </mc:Choice>
    <mc:Fallback xmlns="">
      <p:transition spd="slow" advTm="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15" y="787791"/>
            <a:ext cx="4389120" cy="58521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3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"/>
    </mc:Choice>
    <mc:Fallback xmlns="">
      <p:transition spd="slow" advTm="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78" y="1184857"/>
            <a:ext cx="7323786" cy="54928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"/>
    </mc:Choice>
    <mc:Fallback xmlns="">
      <p:transition spd="slow" advTm="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965590"/>
            <a:ext cx="4419307" cy="58924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1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"/>
    </mc:Choice>
    <mc:Fallback xmlns="">
      <p:transition spd="slow" advTm="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5189" y="1544271"/>
            <a:ext cx="5542280" cy="41567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2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"/>
    </mc:Choice>
    <mc:Fallback xmlns="">
      <p:transition spd="slow" advTm="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237</TotalTime>
  <Words>0</Words>
  <Application>Microsoft Office PowerPoint</Application>
  <PresentationFormat>Widescreen</PresentationFormat>
  <Paragraphs>0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bute</dc:creator>
  <cp:lastModifiedBy>Yvonne Gribben</cp:lastModifiedBy>
  <cp:revision>10</cp:revision>
  <dcterms:created xsi:type="dcterms:W3CDTF">2016-12-13T11:34:15Z</dcterms:created>
  <dcterms:modified xsi:type="dcterms:W3CDTF">2016-12-14T10:11:36Z</dcterms:modified>
</cp:coreProperties>
</file>