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4" r:id="rId2"/>
    <p:sldId id="302" r:id="rId3"/>
    <p:sldId id="303" r:id="rId4"/>
    <p:sldId id="30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5" r:id="rId13"/>
    <p:sldId id="306" r:id="rId14"/>
    <p:sldId id="307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308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37B57-C135-41C9-95B1-09B43EAE6286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3A2ED-52E6-4BD2-840D-55B0757DB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21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B0584-1A14-47F6-ADE0-BC7D048C81E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5FDDA-2ABC-4C35-8C5E-0ACDB25A7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3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4FA-F551-44CD-BBC2-15DBF7F34B7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596B-8BEA-4C60-BCDE-BC3B89952F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9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4FA-F551-44CD-BBC2-15DBF7F34B7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596B-8BEA-4C60-BCDE-BC3B89952F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8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74594" y="982765"/>
            <a:ext cx="1435694" cy="48625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561" y="982766"/>
            <a:ext cx="9853301" cy="486255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4FA-F551-44CD-BBC2-15DBF7F34B7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596B-8BEA-4C60-BCDE-BC3B89952F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8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4FA-F551-44CD-BBC2-15DBF7F34B7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596B-8BEA-4C60-BCDE-BC3B89952F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7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874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4FA-F551-44CD-BBC2-15DBF7F34B7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596B-8BEA-4C60-BCDE-BC3B89952F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6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469" y="1825625"/>
            <a:ext cx="5652331" cy="40367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06454" cy="40367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4FA-F551-44CD-BBC2-15DBF7F34B7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596B-8BEA-4C60-BCDE-BC3B89952F7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6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78" y="965675"/>
            <a:ext cx="11511184" cy="72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378" y="1681163"/>
            <a:ext cx="56471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378" y="2505075"/>
            <a:ext cx="5647197" cy="33146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893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89363" cy="33146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4FA-F551-44CD-BBC2-15DBF7F34B7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596B-8BEA-4C60-BCDE-BC3B89952F7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4FA-F551-44CD-BBC2-15DBF7F34B7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596B-8BEA-4C60-BCDE-BC3B89952F7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8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4FA-F551-44CD-BBC2-15DBF7F34B7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596B-8BEA-4C60-BCDE-BC3B89952F7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7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470" y="987424"/>
            <a:ext cx="4404556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5"/>
            <a:ext cx="665273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470" y="2057400"/>
            <a:ext cx="44045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4FA-F551-44CD-BBC2-15DBF7F34B7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596B-8BEA-4C60-BCDE-BC3B89952F7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98" y="987424"/>
            <a:ext cx="436182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63564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198" y="2057400"/>
            <a:ext cx="436182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4FA-F551-44CD-BBC2-15DBF7F34B7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596B-8BEA-4C60-BCDE-BC3B89952F7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6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469" y="948583"/>
            <a:ext cx="11511185" cy="742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469" y="1825625"/>
            <a:ext cx="11511185" cy="394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B4FA-F551-44CD-BBC2-15DBF7F34B75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8596B-8BEA-4C60-BCDE-BC3B89952F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5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2960"/>
            <a:ext cx="12192000" cy="9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3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468" y="923039"/>
            <a:ext cx="2375064" cy="2586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3600" b="1" dirty="0" smtClean="0"/>
          </a:p>
          <a:p>
            <a:r>
              <a:rPr lang="en-GB" sz="4800" b="1" dirty="0" smtClean="0"/>
              <a:t>Parent Council Meeting</a:t>
            </a:r>
            <a:endParaRPr lang="en-GB" sz="4800" b="1" dirty="0"/>
          </a:p>
          <a:p>
            <a:r>
              <a:rPr lang="en-GB" sz="4800" b="1" dirty="0" smtClean="0"/>
              <a:t>6</a:t>
            </a:r>
            <a:r>
              <a:rPr lang="en-GB" sz="4800" b="1" baseline="30000" dirty="0" smtClean="0"/>
              <a:t>th</a:t>
            </a:r>
            <a:r>
              <a:rPr lang="en-GB" sz="4800" b="1" dirty="0" smtClean="0"/>
              <a:t> of Feb 2024</a:t>
            </a:r>
            <a:endParaRPr lang="en-GB" sz="48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03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National 5 and Higher Support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Achieve</a:t>
            </a:r>
            <a:r>
              <a:rPr lang="en-GB" dirty="0" smtClean="0"/>
              <a:t> is a great resource to help young people improve.  It can be accessed from within GLOW.  Go to the GLOW Launchpad and download the Achieve App.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9634" t="10634" r="953" b="9413"/>
          <a:stretch/>
        </p:blipFill>
        <p:spPr bwMode="auto">
          <a:xfrm>
            <a:off x="2175081" y="2902189"/>
            <a:ext cx="6979740" cy="2864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850855" y="2656630"/>
            <a:ext cx="2342811" cy="24672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72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69" y="1147058"/>
            <a:ext cx="11511185" cy="461937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There are many, many National 5 and Higher courses that have mini tests, further information and self-assessments.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2182" t="11422" r="3612" b="6263"/>
          <a:stretch/>
        </p:blipFill>
        <p:spPr bwMode="auto">
          <a:xfrm>
            <a:off x="2543005" y="2359044"/>
            <a:ext cx="5838093" cy="2797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2929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Dates for the Diary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S4-6 Study Skills Evening - 19</a:t>
            </a:r>
            <a:r>
              <a:rPr lang="en-GB" baseline="30000" dirty="0" smtClean="0"/>
              <a:t>th</a:t>
            </a:r>
            <a:r>
              <a:rPr lang="en-GB" dirty="0" smtClean="0"/>
              <a:t> of February 6pm – 7pm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S1-3 Literacy and Numeracy Evening – 26</a:t>
            </a:r>
            <a:r>
              <a:rPr lang="en-GB" baseline="30000" dirty="0" smtClean="0"/>
              <a:t>th</a:t>
            </a:r>
            <a:r>
              <a:rPr lang="en-GB" dirty="0" smtClean="0"/>
              <a:t> February 6pm – 7pm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632" y="3828416"/>
            <a:ext cx="3689368" cy="20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6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Pupil Councils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Toilets</a:t>
            </a:r>
          </a:p>
          <a:p>
            <a:r>
              <a:rPr lang="en-GB" dirty="0"/>
              <a:t>Hand </a:t>
            </a:r>
            <a:r>
              <a:rPr lang="en-GB" dirty="0" smtClean="0"/>
              <a:t>sanitiser</a:t>
            </a:r>
          </a:p>
          <a:p>
            <a:r>
              <a:rPr lang="en-GB" dirty="0" smtClean="0"/>
              <a:t>Prelim timetable/Easter school</a:t>
            </a:r>
          </a:p>
          <a:p>
            <a:r>
              <a:rPr lang="en-GB" dirty="0" smtClean="0"/>
              <a:t>S4-6 coursework</a:t>
            </a:r>
          </a:p>
          <a:p>
            <a:r>
              <a:rPr lang="en-GB" dirty="0" smtClean="0"/>
              <a:t>Bring your own device</a:t>
            </a:r>
          </a:p>
          <a:p>
            <a:r>
              <a:rPr lang="en-GB" dirty="0" smtClean="0"/>
              <a:t>Merits/demerits</a:t>
            </a:r>
          </a:p>
          <a:p>
            <a:r>
              <a:rPr lang="en-GB" dirty="0" smtClean="0"/>
              <a:t>Litter – Atrium, bins, outdoor</a:t>
            </a:r>
          </a:p>
          <a:p>
            <a:r>
              <a:rPr lang="en-GB" dirty="0" smtClean="0"/>
              <a:t>Montgomery Park Bus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83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951" y="1001210"/>
            <a:ext cx="4388706" cy="468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73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Supporting Health and Wellbeing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Greenwood Academy has a large team of people to support your health and wellbeing -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School Nurse</a:t>
            </a:r>
          </a:p>
          <a:p>
            <a:r>
              <a:rPr lang="en-GB" dirty="0" smtClean="0"/>
              <a:t>School Counsellor</a:t>
            </a:r>
          </a:p>
          <a:p>
            <a:r>
              <a:rPr lang="en-GB" dirty="0" smtClean="0"/>
              <a:t>Campus Police Officer</a:t>
            </a:r>
          </a:p>
          <a:p>
            <a:r>
              <a:rPr lang="en-GB" dirty="0" smtClean="0"/>
              <a:t>Area Inclusion Worker</a:t>
            </a:r>
          </a:p>
          <a:p>
            <a:r>
              <a:rPr lang="en-GB" dirty="0" smtClean="0"/>
              <a:t>Guidance Teachers</a:t>
            </a:r>
          </a:p>
          <a:p>
            <a:r>
              <a:rPr lang="en-GB" dirty="0" smtClean="0"/>
              <a:t>All school staff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110" y="2635682"/>
            <a:ext cx="2947698" cy="27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74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School Nurse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have a new School Nurse – </a:t>
            </a:r>
            <a:r>
              <a:rPr lang="en-GB" dirty="0" err="1" smtClean="0"/>
              <a:t>Kimi</a:t>
            </a:r>
            <a:r>
              <a:rPr lang="en-GB" dirty="0" smtClean="0"/>
              <a:t> Kerr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Kimi</a:t>
            </a:r>
            <a:r>
              <a:rPr lang="en-GB" dirty="0" smtClean="0"/>
              <a:t> has kindly contributed to the slides.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434" y="1690688"/>
            <a:ext cx="2962913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73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Greenwood cluster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I am currently the school nurse for the following schools: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Greenwood Academy</a:t>
            </a:r>
          </a:p>
          <a:p>
            <a:r>
              <a:rPr lang="en-GB" dirty="0" smtClean="0"/>
              <a:t>Springside Primary School</a:t>
            </a:r>
          </a:p>
          <a:p>
            <a:r>
              <a:rPr lang="en-GB" dirty="0" err="1" smtClean="0"/>
              <a:t>Dreghorn</a:t>
            </a:r>
            <a:r>
              <a:rPr lang="en-GB" dirty="0" smtClean="0"/>
              <a:t> Primary School</a:t>
            </a:r>
          </a:p>
          <a:p>
            <a:r>
              <a:rPr lang="en-GB" dirty="0" err="1" smtClean="0"/>
              <a:t>Elderbank</a:t>
            </a:r>
            <a:r>
              <a:rPr lang="en-GB" dirty="0" smtClean="0"/>
              <a:t> Primary School</a:t>
            </a:r>
          </a:p>
          <a:p>
            <a:r>
              <a:rPr lang="en-GB" dirty="0" err="1" smtClean="0"/>
              <a:t>Lawthorn</a:t>
            </a:r>
            <a:r>
              <a:rPr lang="en-GB" dirty="0" smtClean="0"/>
              <a:t> Primary School</a:t>
            </a:r>
          </a:p>
          <a:p>
            <a:r>
              <a:rPr lang="en-GB" dirty="0" smtClean="0"/>
              <a:t>Glebe Primary School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 work between my office in Greenwood Academy (ground floor next to the office) and Ballot Road Clinic in Irvine.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15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69" y="1690688"/>
            <a:ext cx="7575804" cy="4195481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 started my nursing career when I was in my mid 20s and have never had any regrets about this decision.</a:t>
            </a:r>
          </a:p>
          <a:p>
            <a:r>
              <a:rPr lang="en-GB" dirty="0" smtClean="0"/>
              <a:t>I decided to pursue a career in nursing when my son took unwell and feel lucky to be in the role I am today.</a:t>
            </a:r>
          </a:p>
          <a:p>
            <a:r>
              <a:rPr lang="en-GB" dirty="0" smtClean="0"/>
              <a:t>I have worked in acute hospital settings including Ayr Accident &amp; Emergency department. </a:t>
            </a:r>
          </a:p>
          <a:p>
            <a:r>
              <a:rPr lang="en-GB" dirty="0" smtClean="0"/>
              <a:t>I became a school nurse in June 2022 because I enjoy working with children, young people and their families.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0" y="1406373"/>
            <a:ext cx="228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4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School Nurse </a:t>
            </a:r>
            <a:r>
              <a:rPr lang="en-GB" b="1" dirty="0"/>
              <a:t>S</a:t>
            </a:r>
            <a:r>
              <a:rPr lang="en-GB" b="1" dirty="0" smtClean="0"/>
              <a:t>ervice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224" y="1896301"/>
            <a:ext cx="10889673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School nurse support is guided by the school nursing pathways and the areas that we focus on are:</a:t>
            </a:r>
          </a:p>
          <a:p>
            <a:r>
              <a:rPr lang="en-GB" sz="1600" b="1" dirty="0"/>
              <a:t>Emotional/mental health and </a:t>
            </a:r>
            <a:r>
              <a:rPr lang="en-GB" sz="1600" b="1" dirty="0" smtClean="0"/>
              <a:t>wellbeing</a:t>
            </a:r>
          </a:p>
          <a:p>
            <a:r>
              <a:rPr lang="en-GB" sz="1600" b="1" dirty="0"/>
              <a:t>Substance misuse: drugs, alcohol and </a:t>
            </a:r>
            <a:r>
              <a:rPr lang="en-GB" sz="1600" b="1" dirty="0" smtClean="0"/>
              <a:t>tobacco</a:t>
            </a:r>
          </a:p>
          <a:p>
            <a:r>
              <a:rPr lang="en-GB" sz="1600" b="1" dirty="0"/>
              <a:t>Child </a:t>
            </a:r>
            <a:r>
              <a:rPr lang="en-GB" sz="1600" b="1" dirty="0" smtClean="0"/>
              <a:t>protection</a:t>
            </a:r>
          </a:p>
          <a:p>
            <a:r>
              <a:rPr lang="en-GB" sz="1600" b="1" dirty="0"/>
              <a:t>Domestic </a:t>
            </a:r>
            <a:r>
              <a:rPr lang="en-GB" sz="1600" b="1" dirty="0" smtClean="0"/>
              <a:t>abuse</a:t>
            </a:r>
          </a:p>
          <a:p>
            <a:r>
              <a:rPr lang="en-GB" sz="1600" b="1" dirty="0"/>
              <a:t>Looked-after </a:t>
            </a:r>
            <a:r>
              <a:rPr lang="en-GB" sz="1600" b="1" dirty="0" smtClean="0"/>
              <a:t>children</a:t>
            </a:r>
          </a:p>
          <a:p>
            <a:r>
              <a:rPr lang="en-GB" sz="1600" b="1" dirty="0" smtClean="0"/>
              <a:t>Homelessness</a:t>
            </a:r>
          </a:p>
          <a:p>
            <a:r>
              <a:rPr lang="en-GB" sz="1600" b="1" dirty="0"/>
              <a:t>Sexual health and </a:t>
            </a:r>
            <a:r>
              <a:rPr lang="en-GB" sz="1600" b="1" dirty="0" smtClean="0"/>
              <a:t>wellbeing</a:t>
            </a:r>
          </a:p>
          <a:p>
            <a:r>
              <a:rPr lang="en-GB" sz="1600" b="1" dirty="0"/>
              <a:t>Youth </a:t>
            </a:r>
            <a:r>
              <a:rPr lang="en-GB" sz="1600" b="1" dirty="0" smtClean="0"/>
              <a:t>justice</a:t>
            </a:r>
          </a:p>
          <a:p>
            <a:r>
              <a:rPr lang="en-GB" sz="1600" b="1" dirty="0"/>
              <a:t>Young </a:t>
            </a:r>
            <a:r>
              <a:rPr lang="en-GB" sz="1600" b="1" dirty="0" smtClean="0"/>
              <a:t>carers</a:t>
            </a:r>
          </a:p>
          <a:p>
            <a:r>
              <a:rPr lang="en-GB" sz="1600" b="1" dirty="0" smtClean="0"/>
              <a:t>Transitions (Nursery to Primary School, Primary School to Secondary School. Secondary School to Adult Services)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6512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School Improvement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 year since our </a:t>
            </a:r>
            <a:r>
              <a:rPr lang="en-GB" dirty="0" err="1" smtClean="0"/>
              <a:t>HMIe</a:t>
            </a:r>
            <a:r>
              <a:rPr lang="en-GB" dirty="0" smtClean="0"/>
              <a:t> inspection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963" y="2782568"/>
            <a:ext cx="4325355" cy="22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92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Confidentiality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27" y="2355068"/>
            <a:ext cx="6539346" cy="419548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Please be reassured that I am employed by NHS Ayrshire &amp; Arran, therefore discussions are </a:t>
            </a:r>
            <a:r>
              <a:rPr lang="en-GB" sz="2400" b="1" u="sng" dirty="0" smtClean="0"/>
              <a:t>confidential</a:t>
            </a:r>
            <a:r>
              <a:rPr lang="en-GB" sz="2400" dirty="0" smtClean="0"/>
              <a:t> unless I have significant concerns about your wellbeing.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541" y="2355068"/>
            <a:ext cx="20669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12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How to get School </a:t>
            </a:r>
            <a:r>
              <a:rPr lang="en-GB" b="1" dirty="0"/>
              <a:t>N</a:t>
            </a:r>
            <a:r>
              <a:rPr lang="en-GB" b="1" dirty="0" smtClean="0"/>
              <a:t>urse support?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69" y="2142835"/>
            <a:ext cx="11511185" cy="362359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Pupils </a:t>
            </a:r>
            <a:r>
              <a:rPr lang="en-GB" sz="2400" dirty="0"/>
              <a:t>can </a:t>
            </a:r>
            <a:r>
              <a:rPr lang="en-GB" sz="2400" b="1" u="sng" dirty="0"/>
              <a:t>self refer</a:t>
            </a:r>
            <a:r>
              <a:rPr lang="en-GB" sz="2400" b="1" dirty="0"/>
              <a:t> </a:t>
            </a:r>
            <a:r>
              <a:rPr lang="en-GB" sz="2400" dirty="0" smtClean="0"/>
              <a:t>to school nurse support by </a:t>
            </a:r>
            <a:r>
              <a:rPr lang="en-GB" sz="2400" dirty="0"/>
              <a:t>scanning the QR code outside </a:t>
            </a:r>
            <a:r>
              <a:rPr lang="en-GB" sz="2400" dirty="0" smtClean="0"/>
              <a:t>her office </a:t>
            </a:r>
            <a:r>
              <a:rPr lang="en-GB" sz="2400" dirty="0"/>
              <a:t>and completing the form.</a:t>
            </a:r>
          </a:p>
          <a:p>
            <a:r>
              <a:rPr lang="en-GB" sz="2400" dirty="0"/>
              <a:t>If </a:t>
            </a:r>
            <a:r>
              <a:rPr lang="en-GB" sz="2400" dirty="0" smtClean="0"/>
              <a:t>my </a:t>
            </a:r>
            <a:r>
              <a:rPr lang="en-GB" sz="2400" dirty="0"/>
              <a:t>door is open, </a:t>
            </a:r>
            <a:r>
              <a:rPr lang="en-GB" sz="2400" b="1" u="sng" dirty="0"/>
              <a:t>drop in</a:t>
            </a:r>
            <a:r>
              <a:rPr lang="en-GB" sz="2400" b="1" dirty="0"/>
              <a:t> </a:t>
            </a:r>
            <a:r>
              <a:rPr lang="en-GB" sz="2400" dirty="0"/>
              <a:t>to see </a:t>
            </a:r>
            <a:r>
              <a:rPr lang="en-GB" sz="2400" dirty="0" smtClean="0"/>
              <a:t>me.</a:t>
            </a:r>
            <a:endParaRPr lang="en-GB" sz="2400" dirty="0"/>
          </a:p>
          <a:p>
            <a:r>
              <a:rPr lang="en-GB" sz="2400" dirty="0"/>
              <a:t>Referrals can also come from your </a:t>
            </a:r>
            <a:r>
              <a:rPr lang="en-GB" sz="2400" b="1" u="sng" dirty="0"/>
              <a:t>G</a:t>
            </a:r>
            <a:r>
              <a:rPr lang="en-GB" sz="2400" b="1" u="sng" dirty="0" smtClean="0"/>
              <a:t>uidance Teacher</a:t>
            </a:r>
            <a:r>
              <a:rPr lang="en-GB" sz="2400" b="1" dirty="0" smtClean="0"/>
              <a:t> </a:t>
            </a:r>
            <a:r>
              <a:rPr lang="en-GB" sz="2400" dirty="0"/>
              <a:t>if you wish them to ask for school nurse input on your behalf.</a:t>
            </a:r>
          </a:p>
          <a:p>
            <a:r>
              <a:rPr lang="en-GB" sz="2400" dirty="0" smtClean="0"/>
              <a:t>I can </a:t>
            </a:r>
            <a:r>
              <a:rPr lang="en-GB" sz="2400" dirty="0"/>
              <a:t>signpost/refer </a:t>
            </a:r>
            <a:r>
              <a:rPr lang="en-GB" sz="2400" dirty="0" smtClean="0"/>
              <a:t>young people to </a:t>
            </a:r>
            <a:r>
              <a:rPr lang="en-GB" sz="2400" dirty="0"/>
              <a:t>wider services with </a:t>
            </a:r>
            <a:r>
              <a:rPr lang="en-GB" sz="2400" dirty="0" smtClean="0"/>
              <a:t>their permission </a:t>
            </a:r>
            <a:r>
              <a:rPr lang="en-GB" sz="2400" dirty="0"/>
              <a:t>if it would be </a:t>
            </a:r>
            <a:r>
              <a:rPr lang="en-GB" sz="2400" dirty="0" smtClean="0"/>
              <a:t>beneficial.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76355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Thank you for welcoming me into the school.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Please drop by my office if you have any </a:t>
            </a:r>
          </a:p>
          <a:p>
            <a:pPr marL="0" indent="0">
              <a:buNone/>
            </a:pPr>
            <a:r>
              <a:rPr lang="en-GB" sz="2800" dirty="0" smtClean="0"/>
              <a:t>health related questions or just to say ‘hi’.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271" y="1615199"/>
            <a:ext cx="2962913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5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Parent Council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Bids</a:t>
            </a:r>
          </a:p>
          <a:p>
            <a:endParaRPr lang="en-GB" dirty="0"/>
          </a:p>
          <a:p>
            <a:r>
              <a:rPr lang="en-GB" dirty="0" smtClean="0"/>
              <a:t>Increasing parental engagement in the Parent Council</a:t>
            </a:r>
          </a:p>
          <a:p>
            <a:endParaRPr lang="en-GB" dirty="0"/>
          </a:p>
          <a:p>
            <a:r>
              <a:rPr lang="en-GB" dirty="0" smtClean="0"/>
              <a:t>Fundraising ideas – Summer term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112" y="1260005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672" y="3594735"/>
            <a:ext cx="217170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3919" y="3890010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5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NAC </a:t>
            </a:r>
            <a:r>
              <a:rPr lang="en-GB" b="1" dirty="0"/>
              <a:t>Quality Improvement Framework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Engagement visits from key staff – Sharon McDowell, Senior Manager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Quality Indicator 3.2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Quality Indicator 2.1 and 3.1 - Thursday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Quality Indicator 2.3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471" y="2514515"/>
            <a:ext cx="2046244" cy="2890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481" y="2460239"/>
            <a:ext cx="948471" cy="9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9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Trio Work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Quality Indicator 2.3 – Learning, teaching and assessment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                Irvine Royal Academy                      </a:t>
            </a:r>
            <a:r>
              <a:rPr lang="en-GB" dirty="0" err="1" smtClean="0"/>
              <a:t>Kilwinning</a:t>
            </a:r>
            <a:r>
              <a:rPr lang="en-GB" dirty="0" smtClean="0"/>
              <a:t> Academy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970" y="2768928"/>
            <a:ext cx="2876550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514" y="2530408"/>
            <a:ext cx="2829675" cy="18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8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School Improvement Plan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All schools have an improvement plan to help identify and plan what they want to focus on and continue to improve.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Greenwood Academy has five priorities in the plan. </a:t>
            </a:r>
          </a:p>
          <a:p>
            <a:pPr mar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One of the priorities is to ‘Improve </a:t>
            </a:r>
            <a:r>
              <a:rPr lang="en-GB" dirty="0"/>
              <a:t>attainment and achievement for all, including literacy and </a:t>
            </a:r>
            <a:r>
              <a:rPr lang="en-GB" dirty="0" smtClean="0"/>
              <a:t>numeracy’.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32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Learning and Teaching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One of the ways that we can raise attainment is to focus on high quality lessons.  Over the course of the week you should take part in different activities –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Discuss with your teacher the types of lessons that you engage in…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8184109" y="3306386"/>
            <a:ext cx="3694545" cy="1246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Practical Work</a:t>
            </a:r>
            <a:endParaRPr lang="en-GB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80110" y="3315389"/>
            <a:ext cx="3694545" cy="1246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Individual Work</a:t>
            </a:r>
            <a:endParaRPr lang="en-GB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4177489" y="3306385"/>
            <a:ext cx="3694545" cy="1246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Group Work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2447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Learning and Teaching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Are you able to identify any lessons where you have engaged in these activities –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766618" y="2900218"/>
            <a:ext cx="3306618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 clip used to promote discussion or used to explain something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290291" y="2900218"/>
            <a:ext cx="3306618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Think, pair, share activity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813964" y="2900218"/>
            <a:ext cx="3306618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ICT used to enhance the lesson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766618" y="4207163"/>
            <a:ext cx="3306618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Presenting your finding to the class or a group of pupils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4290291" y="4207163"/>
            <a:ext cx="3306618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Opportunity to make something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7813964" y="4207163"/>
            <a:ext cx="3306618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teacher has asked for your opinion/feedback to shape future lessons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7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How do you receive feedback about next steps?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950" y="1927096"/>
            <a:ext cx="2661590" cy="1771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797" y="1927096"/>
            <a:ext cx="3426719" cy="177925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5278" y="1919005"/>
            <a:ext cx="2619375" cy="17430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49278" y="3779311"/>
            <a:ext cx="1996530" cy="1000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Verbal Feedback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8831083" y="3779309"/>
            <a:ext cx="1996530" cy="1000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Peer Feedback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4574480" y="3779310"/>
            <a:ext cx="1996530" cy="1000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Written Feedback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069780"/>
            <a:ext cx="12146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Discuss some lessons where you have received effective feedback.</a:t>
            </a:r>
          </a:p>
          <a:p>
            <a:r>
              <a:rPr lang="en-GB" sz="2000" dirty="0" smtClean="0"/>
              <a:t>What did </a:t>
            </a:r>
            <a:r>
              <a:rPr lang="en-GB" sz="2000" b="1" u="sng" dirty="0" smtClean="0"/>
              <a:t>you</a:t>
            </a:r>
            <a:r>
              <a:rPr lang="en-GB" sz="2000" dirty="0" smtClean="0"/>
              <a:t> do next?  Did you have to improve the work and show your improvement to the teacher?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4759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S1-3 Support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Go to BBC </a:t>
            </a:r>
            <a:r>
              <a:rPr lang="en-GB" dirty="0" err="1" smtClean="0"/>
              <a:t>Bitesize</a:t>
            </a:r>
            <a:r>
              <a:rPr lang="en-GB" dirty="0" smtClean="0"/>
              <a:t>.  You can then select the level and the subject that you are looking for.  Ask your teacher which </a:t>
            </a:r>
            <a:r>
              <a:rPr lang="en-GB" dirty="0" err="1" smtClean="0"/>
              <a:t>CfE</a:t>
            </a:r>
            <a:r>
              <a:rPr lang="en-GB" dirty="0" smtClean="0"/>
              <a:t> Level you are working within if you are unsure.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686" y="2773572"/>
            <a:ext cx="6546888" cy="299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76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0FE6EF-F3EF-4BE4-BBB4-4AE380B70E4E}" vid="{4FF58DB5-FE6A-4A6E-8D0D-95805EE29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Greenwood Template (2)</Template>
  <TotalTime>2642</TotalTime>
  <Words>832</Words>
  <Application>Microsoft Office PowerPoint</Application>
  <PresentationFormat>Widescreen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School Improvement</vt:lpstr>
      <vt:lpstr> NAC Quality Improvement Framework </vt:lpstr>
      <vt:lpstr>Trio Work</vt:lpstr>
      <vt:lpstr>School Improvement Plan</vt:lpstr>
      <vt:lpstr>Learning and Teaching</vt:lpstr>
      <vt:lpstr>Learning and Teaching</vt:lpstr>
      <vt:lpstr>How do you receive feedback about next steps?</vt:lpstr>
      <vt:lpstr>S1-3 Support</vt:lpstr>
      <vt:lpstr>National 5 and Higher Support</vt:lpstr>
      <vt:lpstr>PowerPoint Presentation</vt:lpstr>
      <vt:lpstr>Dates for the Diary</vt:lpstr>
      <vt:lpstr>Pupil Councils</vt:lpstr>
      <vt:lpstr>PowerPoint Presentation</vt:lpstr>
      <vt:lpstr>Supporting Health and Wellbeing</vt:lpstr>
      <vt:lpstr>School Nurse</vt:lpstr>
      <vt:lpstr>Greenwood cluster</vt:lpstr>
      <vt:lpstr>Background</vt:lpstr>
      <vt:lpstr>School Nurse Service</vt:lpstr>
      <vt:lpstr>Confidentiality</vt:lpstr>
      <vt:lpstr>How to get School Nurse support?</vt:lpstr>
      <vt:lpstr>Thank you</vt:lpstr>
      <vt:lpstr>Parent Council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Hegarty</dc:creator>
  <cp:lastModifiedBy>C McKinlay</cp:lastModifiedBy>
  <cp:revision>191</cp:revision>
  <cp:lastPrinted>2023-12-04T10:42:42Z</cp:lastPrinted>
  <dcterms:created xsi:type="dcterms:W3CDTF">2023-01-22T20:30:49Z</dcterms:created>
  <dcterms:modified xsi:type="dcterms:W3CDTF">2024-02-19T10:51:51Z</dcterms:modified>
</cp:coreProperties>
</file>