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3" r:id="rId7"/>
    <p:sldId id="260" r:id="rId8"/>
    <p:sldId id="261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5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5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8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8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0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1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99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5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8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6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7B02-41BA-4946-A5DA-47B26840C685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B29B3-242F-433B-997C-C46C31AD9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0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" y="179230"/>
            <a:ext cx="6498465" cy="64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1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4" y="140592"/>
            <a:ext cx="6498465" cy="64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4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0" y="179229"/>
            <a:ext cx="6498465" cy="64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6" y="166352"/>
            <a:ext cx="6498465" cy="64984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87793" y="471948"/>
            <a:ext cx="1873045" cy="1784555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218039" y="722671"/>
            <a:ext cx="2389238" cy="103238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4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8" y="166352"/>
            <a:ext cx="6498465" cy="64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3" y="166352"/>
            <a:ext cx="6498465" cy="64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6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8" y="166352"/>
            <a:ext cx="6498465" cy="64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166351"/>
            <a:ext cx="6498465" cy="64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3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Ayrshire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Russell</dc:creator>
  <cp:lastModifiedBy>Kelly Russell</cp:lastModifiedBy>
  <cp:revision>9</cp:revision>
  <cp:lastPrinted>2020-10-26T09:43:40Z</cp:lastPrinted>
  <dcterms:created xsi:type="dcterms:W3CDTF">2020-10-24T17:07:36Z</dcterms:created>
  <dcterms:modified xsi:type="dcterms:W3CDTF">2020-12-06T18:17:43Z</dcterms:modified>
</cp:coreProperties>
</file>