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303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530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24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1" r:id="rId39"/>
    <p:sldId id="342" r:id="rId40"/>
    <p:sldId id="343" r:id="rId41"/>
    <p:sldId id="344" r:id="rId42"/>
    <p:sldId id="345" r:id="rId43"/>
    <p:sldId id="346" r:id="rId44"/>
    <p:sldId id="340" r:id="rId45"/>
    <p:sldId id="347" r:id="rId46"/>
    <p:sldId id="348" r:id="rId47"/>
    <p:sldId id="350" r:id="rId48"/>
    <p:sldId id="531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58" r:id="rId57"/>
    <p:sldId id="359" r:id="rId58"/>
    <p:sldId id="511" r:id="rId59"/>
    <p:sldId id="512" r:id="rId60"/>
    <p:sldId id="513" r:id="rId61"/>
    <p:sldId id="514" r:id="rId62"/>
    <p:sldId id="515" r:id="rId63"/>
    <p:sldId id="517" r:id="rId64"/>
    <p:sldId id="516" r:id="rId65"/>
    <p:sldId id="518" r:id="rId66"/>
    <p:sldId id="519" r:id="rId67"/>
    <p:sldId id="532" r:id="rId68"/>
    <p:sldId id="521" r:id="rId69"/>
    <p:sldId id="533" r:id="rId70"/>
    <p:sldId id="522" r:id="rId71"/>
    <p:sldId id="523" r:id="rId72"/>
    <p:sldId id="524" r:id="rId73"/>
    <p:sldId id="525" r:id="rId74"/>
    <p:sldId id="526" r:id="rId75"/>
    <p:sldId id="527" r:id="rId76"/>
    <p:sldId id="52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7" name="Picture 16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21" name="Straight Connector 20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15663"/>
            <a:ext cx="1440160" cy="73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484784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9552" y="3861048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fish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pez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fox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zorro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cabra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hamster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hámster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8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horse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caballo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mouse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ratón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penguin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pingüino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6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pig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cerdo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rabbit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conejo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sheep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oveja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nimals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animales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tortoise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tortuga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wolf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lobo</a:t>
            </a:r>
          </a:p>
        </p:txBody>
      </p:sp>
    </p:spTree>
    <p:extLst>
      <p:ext uri="{BB962C8B-B14F-4D97-AF65-F5344CB8AC3E}">
        <p14:creationId xmlns:p14="http://schemas.microsoft.com/office/powerpoint/2010/main" val="31321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degree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grado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niebla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56084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forecast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pronóstico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lluvia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snow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nieve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un </a:t>
            </a: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(as in weather)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sol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temperature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temperatura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weather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tiempo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oso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wind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viento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llover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snow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nevar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frío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calor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minus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menos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nice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buen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tiempo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overcast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nublado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apple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manzana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cabbage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repollo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bird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pájaro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pastel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carrot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zanahoria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coffee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café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egg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huevo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comida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jam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mermelada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oil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aceite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sausage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salchicha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vinegar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vinagre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water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agua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camel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camello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bake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hornear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drink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beber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eat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comer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take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tomar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taste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probar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delicious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delicioso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juicy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jugoso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salty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salado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Australia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Australia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Austria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Austria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gato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Belgium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Bélgica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China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China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England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Inglaterra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Finland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Finlandia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France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Francia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Germany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Alemania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Greece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Grecia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India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 smtClean="0">
                <a:solidFill>
                  <a:schemeClr val="accent3">
                    <a:lumMod val="75000"/>
                  </a:schemeClr>
                </a:solidFill>
              </a:rPr>
              <a:t>India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Ireland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Irlanda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42493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Netherlands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fr-FR" sz="8800" dirty="0" err="1" smtClean="0">
                <a:solidFill>
                  <a:schemeClr val="accent3">
                    <a:lumMod val="75000"/>
                  </a:schemeClr>
                </a:solidFill>
              </a:rPr>
              <a:t>Países</a:t>
            </a: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8800" dirty="0" err="1" smtClean="0">
                <a:solidFill>
                  <a:schemeClr val="accent3">
                    <a:lumMod val="75000"/>
                  </a:schemeClr>
                </a:solidFill>
              </a:rPr>
              <a:t>Bajos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vaca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Poland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Polonia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Russia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Rusia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Scotland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Escocia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>
                <a:solidFill>
                  <a:schemeClr val="accent3">
                    <a:lumMod val="75000"/>
                  </a:schemeClr>
                </a:solidFill>
              </a:rPr>
              <a:t>España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Switzerland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Suiza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Turkey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Turquía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Wales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>
                <a:solidFill>
                  <a:schemeClr val="accent3">
                    <a:lumMod val="75000"/>
                  </a:schemeClr>
                </a:solidFill>
              </a:rPr>
              <a:t>Gales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6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perro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duck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pato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</TotalTime>
  <Words>195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252</cp:revision>
  <dcterms:created xsi:type="dcterms:W3CDTF">2010-08-31T10:04:20Z</dcterms:created>
  <dcterms:modified xsi:type="dcterms:W3CDTF">2018-09-10T15:16:47Z</dcterms:modified>
</cp:coreProperties>
</file>