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9912" y="1257300"/>
            <a:ext cx="3835337" cy="1054100"/>
          </a:xfrm>
        </p:spPr>
        <p:txBody>
          <a:bodyPr/>
          <a:lstStyle/>
          <a:p>
            <a:r>
              <a:rPr lang="en-GB" dirty="0" smtClean="0"/>
              <a:t>tsunamis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7987" y="4910667"/>
            <a:ext cx="1119188" cy="1947333"/>
          </a:xfrm>
        </p:spPr>
        <p:txBody>
          <a:bodyPr/>
          <a:lstStyle/>
          <a:p>
            <a:r>
              <a:rPr lang="en-GB" dirty="0" smtClean="0"/>
              <a:t>By Kerr and jack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49" y="3835401"/>
            <a:ext cx="4941951" cy="302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401"/>
            <a:ext cx="5365113" cy="30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17018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tsunamis are ocean waves produced by under water landslides and also earthquakes lots of these tsunamis do lots of damage to buildings people and animals 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368300"/>
            <a:ext cx="6057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What are tsunamis 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2572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2938"/>
            <a:ext cx="5476875" cy="3667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612" y="220662"/>
            <a:ext cx="8534400" cy="1507067"/>
          </a:xfrm>
        </p:spPr>
        <p:txBody>
          <a:bodyPr/>
          <a:lstStyle/>
          <a:p>
            <a:pPr algn="ctr"/>
            <a:r>
              <a:rPr lang="en-GB" dirty="0"/>
              <a:t>Japan Earthquake &amp; Tsunami of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8812" y="1384300"/>
            <a:ext cx="3236912" cy="52578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On March,11</a:t>
            </a:r>
            <a:r>
              <a:rPr lang="en-GB" baseline="30000" dirty="0" smtClean="0"/>
              <a:t>th</a:t>
            </a:r>
            <a:r>
              <a:rPr lang="en-GB" dirty="0"/>
              <a:t>,2011a magnitude-9 earthquake shook north-eastern Japan unleashing </a:t>
            </a:r>
            <a:r>
              <a:rPr lang="en-GB" dirty="0" smtClean="0"/>
              <a:t>a powerful tsunami that destroyed towns and anything in its 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212" y="296332"/>
            <a:ext cx="8534400" cy="1507067"/>
          </a:xfrm>
        </p:spPr>
        <p:txBody>
          <a:bodyPr/>
          <a:lstStyle/>
          <a:p>
            <a:r>
              <a:rPr lang="en-GB" dirty="0" smtClean="0"/>
              <a:t>What happens during a tsunami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212" y="2463800"/>
            <a:ext cx="8534400" cy="3615267"/>
          </a:xfrm>
        </p:spPr>
        <p:txBody>
          <a:bodyPr/>
          <a:lstStyle/>
          <a:p>
            <a:r>
              <a:rPr lang="en-GB" dirty="0" smtClean="0"/>
              <a:t>Once </a:t>
            </a:r>
            <a:r>
              <a:rPr lang="en-GB" dirty="0"/>
              <a:t>the water is moved by an earthquake or other event, large waves like ripples spread out from the point where the water first moved</a:t>
            </a:r>
          </a:p>
        </p:txBody>
      </p:sp>
    </p:spTree>
    <p:extLst>
      <p:ext uri="{BB962C8B-B14F-4D97-AF65-F5344CB8AC3E}">
        <p14:creationId xmlns:p14="http://schemas.microsoft.com/office/powerpoint/2010/main" val="10755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2" y="715432"/>
            <a:ext cx="8534400" cy="1507067"/>
          </a:xfrm>
        </p:spPr>
        <p:txBody>
          <a:bodyPr/>
          <a:lstStyle/>
          <a:p>
            <a:pPr algn="ctr"/>
            <a:r>
              <a:rPr lang="en-GB" dirty="0" smtClean="0"/>
              <a:t>What measures can be taken to prevent a tsunami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2" y="2768600"/>
            <a:ext cx="8534400" cy="3615267"/>
          </a:xfrm>
        </p:spPr>
        <p:txBody>
          <a:bodyPr/>
          <a:lstStyle/>
          <a:p>
            <a:r>
              <a:rPr lang="en-GB" dirty="0"/>
              <a:t>Once a tsunami has been formed, there is no way to stop it; but with an effective warning system in place, people can be </a:t>
            </a:r>
            <a:r>
              <a:rPr lang="en-GB" dirty="0" smtClean="0"/>
              <a:t>evacuated but in japan there tsunami walls but we don’t think it could do much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2895600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4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</TotalTime>
  <Words>140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Slice</vt:lpstr>
      <vt:lpstr>tsunamis</vt:lpstr>
      <vt:lpstr>PowerPoint Presentation</vt:lpstr>
      <vt:lpstr>Japan Earthquake &amp; Tsunami of 2011</vt:lpstr>
      <vt:lpstr>What happens during a tsunami </vt:lpstr>
      <vt:lpstr>What measures can be taken to prevent a tsunami</vt:lpstr>
    </vt:vector>
  </TitlesOfParts>
  <Company>NAC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tsunamis</dc:title>
  <dc:creator>Kerr Carson</dc:creator>
  <cp:lastModifiedBy>Kerr Carson</cp:lastModifiedBy>
  <cp:revision>4</cp:revision>
  <dcterms:created xsi:type="dcterms:W3CDTF">2016-06-03T12:18:47Z</dcterms:created>
  <dcterms:modified xsi:type="dcterms:W3CDTF">2016-06-03T12:52:44Z</dcterms:modified>
</cp:coreProperties>
</file>