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6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5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1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7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7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8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9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9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8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6C4004-1A6E-4798-B46F-28B9699E6A86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DD192F8-3945-4708-AE37-C6484B51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0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Wildfires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Isla and Vanessa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6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Wildfire?		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 wildfire is a large, destructive fire that spreads quickly over woodland or bush. 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69" y="3419672"/>
            <a:ext cx="4466240" cy="29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Problems of Wildfires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aftermath of wildfires, that it does indeed endanger animals and their habitat.</a:t>
            </a:r>
          </a:p>
          <a:p>
            <a:r>
              <a:rPr lang="en-GB" dirty="0" smtClean="0"/>
              <a:t>This destroys the vegetation for these animals to live. </a:t>
            </a:r>
          </a:p>
          <a:p>
            <a:r>
              <a:rPr lang="en-GB" dirty="0" smtClean="0"/>
              <a:t>In forests, wildfires can move as fast as 10.8 kilometres per hour.(6.7 mph)</a:t>
            </a:r>
          </a:p>
          <a:p>
            <a:r>
              <a:rPr lang="en-GB" dirty="0" smtClean="0"/>
              <a:t>In Grassland, they can move as fast as 22 kilometres per hour. (14mph)</a:t>
            </a:r>
          </a:p>
          <a:p>
            <a:r>
              <a:rPr lang="en-GB" dirty="0" smtClean="0"/>
              <a:t>A wildfire can reach to a maximum temperature of 800 degrees Celsius (1,470 degrees Fahrenheit)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78" r="8734"/>
          <a:stretch/>
        </p:blipFill>
        <p:spPr>
          <a:xfrm>
            <a:off x="7991605" y="4902701"/>
            <a:ext cx="2592887" cy="17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Wildfires involve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Wildfires can destroy people’s homes, and their whole life could change – for the worse. </a:t>
            </a:r>
          </a:p>
          <a:p>
            <a:r>
              <a:rPr lang="en-GB" dirty="0" smtClean="0"/>
              <a:t>These wildfires are very hazardous, could injure people or even kill them.</a:t>
            </a:r>
          </a:p>
          <a:p>
            <a:r>
              <a:rPr lang="en-GB" dirty="0" smtClean="0"/>
              <a:t>The toxins in the flames can damage people’s internal organs. 	This can/could permanently scar them for the rest of their life.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4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</TotalTime>
  <Words>153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Wildfires </vt:lpstr>
      <vt:lpstr>What is a Wildfire?     </vt:lpstr>
      <vt:lpstr>The Problems of Wildfires</vt:lpstr>
      <vt:lpstr>What do Wildfires involve ?</vt:lpstr>
    </vt:vector>
  </TitlesOfParts>
  <Company>NAC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Wildfires</dc:title>
  <dc:creator>Isla Kolankaya</dc:creator>
  <cp:lastModifiedBy>Isla Kolankaya</cp:lastModifiedBy>
  <cp:revision>6</cp:revision>
  <dcterms:created xsi:type="dcterms:W3CDTF">2016-06-06T09:33:13Z</dcterms:created>
  <dcterms:modified xsi:type="dcterms:W3CDTF">2016-06-07T09:32:11Z</dcterms:modified>
</cp:coreProperties>
</file>