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8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6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3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07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6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6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89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85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F94A0-65D4-4E26-B0A5-72469D766F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75A9-2E8C-4DF2-9A8E-555EB94D2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69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Heat wave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/>
              <a:t>L</a:t>
            </a:r>
            <a:r>
              <a:rPr lang="en-GB" dirty="0" smtClean="0"/>
              <a:t>ewis graham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92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heat wave?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heat wave is when the temperature rises dramatically in a short amount of time such as one/two days.</a:t>
            </a:r>
          </a:p>
          <a:p>
            <a:r>
              <a:rPr lang="en-GB" dirty="0" smtClean="0"/>
              <a:t>As heat rises in earths atmosphere so does the chance of getting heat waves. 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169" y="3200400"/>
            <a:ext cx="390366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0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heat waves caused?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Heatwaves are caused by a system of higher atmospheric pressure. air from upper levels of the atmosphere descends and rotates out.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2738437"/>
            <a:ext cx="6426524" cy="400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5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often do heat waves occur?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Heatwaves are most common in summer when high pressure develops across </a:t>
            </a:r>
            <a:r>
              <a:rPr lang="en-GB" dirty="0" smtClean="0"/>
              <a:t>an area.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350" y="2794000"/>
            <a:ext cx="657225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7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Heat wave</vt:lpstr>
      <vt:lpstr>What is a heat wave?</vt:lpstr>
      <vt:lpstr>How are heat waves caused?</vt:lpstr>
      <vt:lpstr>How often do heat waves occur? </vt:lpstr>
    </vt:vector>
  </TitlesOfParts>
  <Company>NAC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wave</dc:title>
  <dc:creator>Lewis Graham</dc:creator>
  <cp:lastModifiedBy>Lewis Graham</cp:lastModifiedBy>
  <cp:revision>5</cp:revision>
  <dcterms:created xsi:type="dcterms:W3CDTF">2016-06-07T09:07:30Z</dcterms:created>
  <dcterms:modified xsi:type="dcterms:W3CDTF">2016-06-07T09:32:21Z</dcterms:modified>
</cp:coreProperties>
</file>