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3" d="100"/>
          <a:sy n="63" d="100"/>
        </p:scale>
        <p:origin x="-72" y="-115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8"/>
          <p:cNvGrpSpPr>
            <a:grpSpLocks/>
          </p:cNvGrpSpPr>
          <p:nvPr/>
        </p:nvGrpSpPr>
        <p:grpSpPr bwMode="auto">
          <a:xfrm>
            <a:off x="546100" y="-4763"/>
            <a:ext cx="5014913" cy="6862763"/>
            <a:chOff x="2928938" y="-4763"/>
            <a:chExt cx="5014912" cy="6862763"/>
          </a:xfrm>
        </p:grpSpPr>
        <p:sp>
          <p:nvSpPr>
            <p:cNvPr id="5" name="Freeform 6"/>
            <p:cNvSpPr>
              <a:spLocks/>
            </p:cNvSpPr>
            <p:nvPr/>
          </p:nvSpPr>
          <p:spPr bwMode="auto">
            <a:xfrm>
              <a:off x="3367088" y="-4763"/>
              <a:ext cx="1063625" cy="2782888"/>
            </a:xfrm>
            <a:custGeom>
              <a:avLst/>
              <a:gdLst>
                <a:gd name="T0" fmla="*/ 0 w 670"/>
                <a:gd name="T1" fmla="*/ 0 h 1753"/>
                <a:gd name="T2" fmla="*/ 670 w 670"/>
                <a:gd name="T3" fmla="*/ 1753 h 1753"/>
              </a:gdLst>
              <a:ahLst/>
              <a:cxnLst>
                <a:cxn ang="0">
                  <a:pos x="0" y="1696"/>
                </a:cxn>
                <a:cxn ang="0">
                  <a:pos x="225" y="1753"/>
                </a:cxn>
                <a:cxn ang="0">
                  <a:pos x="670" y="0"/>
                </a:cxn>
                <a:cxn ang="0">
                  <a:pos x="430" y="0"/>
                </a:cxn>
                <a:cxn ang="0">
                  <a:pos x="0" y="1696"/>
                </a:cxn>
              </a:cxnLst>
              <a:rect l="T0" t="T1" r="T2" b="T3"/>
              <a:pathLst>
                <a:path w="670" h="1753">
                  <a:moveTo>
                    <a:pt x="0" y="1696"/>
                  </a:moveTo>
                  <a:lnTo>
                    <a:pt x="225" y="1753"/>
                  </a:lnTo>
                  <a:lnTo>
                    <a:pt x="670" y="0"/>
                  </a:lnTo>
                  <a:lnTo>
                    <a:pt x="430" y="0"/>
                  </a:lnTo>
                  <a:lnTo>
                    <a:pt x="0" y="1696"/>
                  </a:lnTo>
                  <a:close/>
                </a:path>
              </a:pathLst>
            </a:custGeom>
            <a:solidFill>
              <a:schemeClr val="accent1"/>
            </a:solidFill>
            <a:ln w="9525">
              <a:noFill/>
              <a:round/>
              <a:headEnd/>
              <a:tailEnd/>
            </a:ln>
          </p:spPr>
          <p:txBody>
            <a:bodyPr/>
            <a:lstStyle/>
            <a:p>
              <a:endParaRPr lang="en-US"/>
            </a:p>
          </p:txBody>
        </p:sp>
        <p:sp>
          <p:nvSpPr>
            <p:cNvPr id="6" name="Freeform 7"/>
            <p:cNvSpPr/>
            <p:nvPr/>
          </p:nvSpPr>
          <p:spPr bwMode="auto">
            <a:xfrm>
              <a:off x="2928938" y="-4763"/>
              <a:ext cx="1035050" cy="2673351"/>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7" name="Freeform 9"/>
            <p:cNvSpPr/>
            <p:nvPr/>
          </p:nvSpPr>
          <p:spPr bwMode="auto">
            <a:xfrm>
              <a:off x="2928938" y="2582863"/>
              <a:ext cx="2693987" cy="4275137"/>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8" name="Freeform 10"/>
            <p:cNvSpPr/>
            <p:nvPr/>
          </p:nvSpPr>
          <p:spPr bwMode="auto">
            <a:xfrm>
              <a:off x="3371851" y="2692400"/>
              <a:ext cx="3332161"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9" name="Freeform 11"/>
            <p:cNvSpPr/>
            <p:nvPr/>
          </p:nvSpPr>
          <p:spPr bwMode="auto">
            <a:xfrm>
              <a:off x="3367088" y="2687638"/>
              <a:ext cx="4576762" cy="4170362"/>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0" name="Freeform 12"/>
            <p:cNvSpPr/>
            <p:nvPr/>
          </p:nvSpPr>
          <p:spPr bwMode="auto">
            <a:xfrm>
              <a:off x="2928938" y="2578100"/>
              <a:ext cx="3584574"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1" name="Date Placeholder 3"/>
          <p:cNvSpPr>
            <a:spLocks noGrp="1"/>
          </p:cNvSpPr>
          <p:nvPr>
            <p:ph type="dt" sz="half" idx="10"/>
          </p:nvPr>
        </p:nvSpPr>
        <p:spPr/>
        <p:txBody>
          <a:bodyPr/>
          <a:lstStyle>
            <a:lvl1pPr>
              <a:defRPr/>
            </a:lvl1pPr>
          </a:lstStyle>
          <a:p>
            <a:pPr>
              <a:defRPr/>
            </a:pPr>
            <a:fld id="{824BAB9E-5C3D-4491-815C-F226BEC061E5}" type="datetimeFigureOut">
              <a:rPr lang="en-GB"/>
              <a:pPr>
                <a:defRPr/>
              </a:pPr>
              <a:t>07/06/2016</a:t>
            </a:fld>
            <a:endParaRPr lang="en-GB"/>
          </a:p>
        </p:txBody>
      </p:sp>
      <p:sp>
        <p:nvSpPr>
          <p:cNvPr id="12" name="Footer Placeholder 4"/>
          <p:cNvSpPr>
            <a:spLocks noGrp="1"/>
          </p:cNvSpPr>
          <p:nvPr>
            <p:ph type="ftr" sz="quarter" idx="11"/>
          </p:nvPr>
        </p:nvSpPr>
        <p:spPr>
          <a:xfrm>
            <a:off x="5332413" y="5883275"/>
            <a:ext cx="4324350" cy="365125"/>
          </a:xfrm>
        </p:spPr>
        <p:txBody>
          <a:bodyPr/>
          <a:lstStyle>
            <a:lvl1pPr>
              <a:defRPr/>
            </a:lvl1pPr>
          </a:lstStyle>
          <a:p>
            <a:pPr>
              <a:defRPr/>
            </a:pPr>
            <a:endParaRPr lang="en-GB"/>
          </a:p>
        </p:txBody>
      </p:sp>
      <p:sp>
        <p:nvSpPr>
          <p:cNvPr id="13" name="Slide Number Placeholder 5"/>
          <p:cNvSpPr>
            <a:spLocks noGrp="1"/>
          </p:cNvSpPr>
          <p:nvPr>
            <p:ph type="sldNum" sz="quarter" idx="12"/>
          </p:nvPr>
        </p:nvSpPr>
        <p:spPr/>
        <p:txBody>
          <a:bodyPr/>
          <a:lstStyle>
            <a:lvl1pPr>
              <a:defRPr/>
            </a:lvl1pPr>
          </a:lstStyle>
          <a:p>
            <a:pPr>
              <a:defRPr/>
            </a:pPr>
            <a:fld id="{CC4D4AC7-474E-4DB0-8FA6-6ACECAC772D6}"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BA356D-8DC2-4261-95DE-FCC46F98007F}" type="datetimeFigureOut">
              <a:rPr lang="en-GB"/>
              <a:pPr>
                <a:defRPr/>
              </a:pPr>
              <a:t>07/06/2016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52F5DFD-5542-4690-B1E4-7A94267F42D3}"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2C0840D-B6FF-4AA7-B55A-CA9BD5F9551D}" type="datetimeFigureOut">
              <a:rPr lang="en-GB"/>
              <a:pPr>
                <a:defRPr/>
              </a:pPr>
              <a:t>07/06/2016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F6A534F-0CAD-4271-BF14-F37D85965B74}"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13"/>
          <p:cNvSpPr txBox="1"/>
          <p:nvPr/>
        </p:nvSpPr>
        <p:spPr>
          <a:xfrm>
            <a:off x="1598613" y="8636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fontAlgn="auto">
              <a:spcAft>
                <a:spcPts val="0"/>
              </a:spcAft>
              <a:defRPr/>
            </a:pPr>
            <a:r>
              <a:rPr lang="en-US" sz="8000" dirty="0">
                <a:effectLst/>
                <a:latin typeface="+mn-lt"/>
                <a:cs typeface="+mn-cs"/>
              </a:rPr>
              <a:t>“</a:t>
            </a:r>
          </a:p>
        </p:txBody>
      </p:sp>
      <p:sp>
        <p:nvSpPr>
          <p:cNvPr id="6" name="TextBox 14"/>
          <p:cNvSpPr txBox="1"/>
          <p:nvPr/>
        </p:nvSpPr>
        <p:spPr>
          <a:xfrm>
            <a:off x="10893425" y="28194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fontAlgn="auto">
              <a:spcAft>
                <a:spcPts val="0"/>
              </a:spcAft>
              <a:defRPr/>
            </a:pPr>
            <a:r>
              <a:rPr lang="en-US" sz="8000" dirty="0">
                <a:effectLst/>
                <a:latin typeface="+mn-lt"/>
                <a:cs typeface="+mn-cs"/>
              </a:rPr>
              <a:t>”</a:t>
            </a:r>
          </a:p>
        </p:txBody>
      </p:sp>
      <p:sp>
        <p:nvSpPr>
          <p:cNvPr id="2" name="Title 1"/>
          <p:cNvSpPr>
            <a:spLocks noGrp="1"/>
          </p:cNvSpPr>
          <p:nvPr>
            <p:ph type="title"/>
          </p:nvPr>
        </p:nvSpPr>
        <p:spPr>
          <a:xfrm>
            <a:off x="2208212" y="685800"/>
            <a:ext cx="8990012" cy="2743199"/>
          </a:xfrm>
        </p:spPr>
        <p:txBody>
          <a:bodyP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fld id="{F2C8293D-F67F-41C8-8FF2-4196A58FD4A9}" type="datetimeFigureOut">
              <a:rPr lang="en-GB"/>
              <a:pPr>
                <a:defRPr/>
              </a:pPr>
              <a:t>07/06/2016</a:t>
            </a:fld>
            <a:endParaRPr lang="en-GB"/>
          </a:p>
        </p:txBody>
      </p:sp>
      <p:sp>
        <p:nvSpPr>
          <p:cNvPr id="8" name="Footer Placeholder 4"/>
          <p:cNvSpPr>
            <a:spLocks noGrp="1"/>
          </p:cNvSpPr>
          <p:nvPr>
            <p:ph type="ftr" sz="quarter" idx="15"/>
          </p:nvPr>
        </p:nvSpPr>
        <p:spPr/>
        <p:txBody>
          <a:bodyPr/>
          <a:lstStyle>
            <a:lvl1pPr>
              <a:defRPr/>
            </a:lvl1pPr>
          </a:lstStyle>
          <a:p>
            <a:pPr>
              <a:defRPr/>
            </a:pPr>
            <a:endParaRPr lang="en-GB"/>
          </a:p>
        </p:txBody>
      </p:sp>
      <p:sp>
        <p:nvSpPr>
          <p:cNvPr id="9" name="Slide Number Placeholder 5"/>
          <p:cNvSpPr>
            <a:spLocks noGrp="1"/>
          </p:cNvSpPr>
          <p:nvPr>
            <p:ph type="sldNum" sz="quarter" idx="16"/>
          </p:nvPr>
        </p:nvSpPr>
        <p:spPr/>
        <p:txBody>
          <a:bodyPr/>
          <a:lstStyle>
            <a:lvl1pPr>
              <a:defRPr/>
            </a:lvl1pPr>
          </a:lstStyle>
          <a:p>
            <a:pPr>
              <a:defRPr/>
            </a:pPr>
            <a:fld id="{989BACB8-61EF-43CE-BEDB-03D4BEC501A1}"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43AB118-5381-46FD-8AF6-4C7F53215FAE}" type="datetimeFigureOut">
              <a:rPr lang="en-GB"/>
              <a:pPr>
                <a:defRPr/>
              </a:pPr>
              <a:t>07/06/2016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DC58E06-F4A4-4FEC-8F6A-C50679C18409}" type="slidenum">
              <a:rPr lang="en-GB"/>
              <a:pPr>
                <a:defRPr/>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13"/>
          <p:cNvSpPr txBox="1"/>
          <p:nvPr/>
        </p:nvSpPr>
        <p:spPr>
          <a:xfrm>
            <a:off x="1598613" y="8636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fontAlgn="auto">
              <a:spcAft>
                <a:spcPts val="0"/>
              </a:spcAft>
              <a:defRPr/>
            </a:pPr>
            <a:r>
              <a:rPr lang="en-US" sz="8000" dirty="0">
                <a:effectLst/>
                <a:latin typeface="+mn-lt"/>
                <a:cs typeface="+mn-cs"/>
              </a:rPr>
              <a:t>“</a:t>
            </a:r>
          </a:p>
        </p:txBody>
      </p:sp>
      <p:sp>
        <p:nvSpPr>
          <p:cNvPr id="6" name="TextBox 14"/>
          <p:cNvSpPr txBox="1"/>
          <p:nvPr/>
        </p:nvSpPr>
        <p:spPr>
          <a:xfrm>
            <a:off x="10893425" y="281940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fontAlgn="auto">
              <a:spcAft>
                <a:spcPts val="0"/>
              </a:spcAft>
              <a:defRPr/>
            </a:pPr>
            <a:r>
              <a:rPr lang="en-US" sz="8000" dirty="0">
                <a:effectLst/>
                <a:latin typeface="+mn-lt"/>
                <a:cs typeface="+mn-cs"/>
              </a:rPr>
              <a:t>”</a:t>
            </a:r>
          </a:p>
        </p:txBody>
      </p:sp>
      <p:sp>
        <p:nvSpPr>
          <p:cNvPr id="2" name="Title 1"/>
          <p:cNvSpPr>
            <a:spLocks noGrp="1"/>
          </p:cNvSpPr>
          <p:nvPr>
            <p:ph type="title"/>
          </p:nvPr>
        </p:nvSpPr>
        <p:spPr>
          <a:xfrm>
            <a:off x="2208212" y="685800"/>
            <a:ext cx="8990012" cy="2743199"/>
          </a:xfrm>
        </p:spPr>
        <p:txBody>
          <a:bodyP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rtlCol="0" anchor="b">
            <a:normAutofit/>
          </a:bodyPr>
          <a:lstStyle>
            <a:lvl1pPr algn="r">
              <a:buNone/>
              <a:defRPr lang="en-US" sz="2400" b="0" cap="none" dirty="0">
                <a:ln w="3175" cmpd="sng">
                  <a:noFill/>
                </a:ln>
                <a:solidFill>
                  <a:schemeClr val="tx1"/>
                </a:solidFill>
                <a:effectLst/>
              </a:defRPr>
            </a:lvl1pPr>
          </a:lstStyle>
          <a:p>
            <a:pPr lvl="0"/>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fld id="{22776DEB-0710-480A-A958-0B9914035DAE}" type="datetimeFigureOut">
              <a:rPr lang="en-GB"/>
              <a:pPr>
                <a:defRPr/>
              </a:pPr>
              <a:t>07/06/2016</a:t>
            </a:fld>
            <a:endParaRPr lang="en-GB"/>
          </a:p>
        </p:txBody>
      </p:sp>
      <p:sp>
        <p:nvSpPr>
          <p:cNvPr id="8" name="Footer Placeholder 4"/>
          <p:cNvSpPr>
            <a:spLocks noGrp="1"/>
          </p:cNvSpPr>
          <p:nvPr>
            <p:ph type="ftr" sz="quarter" idx="15"/>
          </p:nvPr>
        </p:nvSpPr>
        <p:spPr/>
        <p:txBody>
          <a:bodyPr/>
          <a:lstStyle>
            <a:lvl1pPr>
              <a:defRPr/>
            </a:lvl1pPr>
          </a:lstStyle>
          <a:p>
            <a:pPr>
              <a:defRPr/>
            </a:pPr>
            <a:endParaRPr lang="en-GB"/>
          </a:p>
        </p:txBody>
      </p:sp>
      <p:sp>
        <p:nvSpPr>
          <p:cNvPr id="9" name="Slide Number Placeholder 5"/>
          <p:cNvSpPr>
            <a:spLocks noGrp="1"/>
          </p:cNvSpPr>
          <p:nvPr>
            <p:ph type="sldNum" sz="quarter" idx="16"/>
          </p:nvPr>
        </p:nvSpPr>
        <p:spPr/>
        <p:txBody>
          <a:bodyPr/>
          <a:lstStyle>
            <a:lvl1pPr>
              <a:defRPr/>
            </a:lvl1pPr>
          </a:lstStyle>
          <a:p>
            <a:pPr>
              <a:defRPr/>
            </a:pPr>
            <a:fld id="{68DBCC7A-23CE-4D9C-A2B1-001FA6E18CB3}" type="slidenum">
              <a:rPr lang="en-GB"/>
              <a:pPr>
                <a:defRPr/>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rtlCol="0">
            <a:normAutofit/>
          </a:bodyPr>
          <a:lstStyle>
            <a:lvl1pPr>
              <a:defRPr lang="en-US" b="0" dirty="0"/>
            </a:lvl1pPr>
          </a:lstStyle>
          <a:p>
            <a:pPr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rtlCol="0" anchor="b">
            <a:normAutofit/>
          </a:bodyPr>
          <a:lstStyle>
            <a:lvl1pPr>
              <a:buNone/>
              <a:defRPr lang="en-US" sz="2800" b="0" cap="none" dirty="0">
                <a:ln w="3175" cmpd="sng">
                  <a:noFill/>
                </a:ln>
                <a:solidFill>
                  <a:schemeClr val="tx1"/>
                </a:solidFill>
                <a:effectLst/>
              </a:defRPr>
            </a:lvl1pPr>
          </a:lstStyle>
          <a:p>
            <a:pPr lvl="0"/>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4"/>
          </p:nvPr>
        </p:nvSpPr>
        <p:spPr/>
        <p:txBody>
          <a:bodyPr/>
          <a:lstStyle>
            <a:lvl1pPr>
              <a:defRPr/>
            </a:lvl1pPr>
          </a:lstStyle>
          <a:p>
            <a:pPr>
              <a:defRPr/>
            </a:pPr>
            <a:fld id="{9D8D387F-5EC4-47FF-94DB-993261E3452B}" type="datetimeFigureOut">
              <a:rPr lang="en-GB"/>
              <a:pPr>
                <a:defRPr/>
              </a:pPr>
              <a:t>07/06/2016</a:t>
            </a:fld>
            <a:endParaRPr lang="en-GB"/>
          </a:p>
        </p:txBody>
      </p:sp>
      <p:sp>
        <p:nvSpPr>
          <p:cNvPr id="6" name="Footer Placeholder 4"/>
          <p:cNvSpPr>
            <a:spLocks noGrp="1"/>
          </p:cNvSpPr>
          <p:nvPr>
            <p:ph type="ftr" sz="quarter" idx="15"/>
          </p:nvPr>
        </p:nvSpPr>
        <p:spPr/>
        <p:txBody>
          <a:bodyPr/>
          <a:lstStyle>
            <a:lvl1pPr>
              <a:defRPr/>
            </a:lvl1pPr>
          </a:lstStyle>
          <a:p>
            <a:pPr>
              <a:defRPr/>
            </a:pPr>
            <a:endParaRPr lang="en-GB"/>
          </a:p>
        </p:txBody>
      </p:sp>
      <p:sp>
        <p:nvSpPr>
          <p:cNvPr id="7" name="Slide Number Placeholder 5"/>
          <p:cNvSpPr>
            <a:spLocks noGrp="1"/>
          </p:cNvSpPr>
          <p:nvPr>
            <p:ph type="sldNum" sz="quarter" idx="16"/>
          </p:nvPr>
        </p:nvSpPr>
        <p:spPr/>
        <p:txBody>
          <a:bodyPr/>
          <a:lstStyle>
            <a:lvl1pPr>
              <a:defRPr/>
            </a:lvl1pPr>
          </a:lstStyle>
          <a:p>
            <a:pPr>
              <a:defRPr/>
            </a:pPr>
            <a:fld id="{E751FE5B-2EC5-4503-8EEE-D28D3E58371E}" type="slidenum">
              <a:rPr lang="en-GB"/>
              <a:pPr>
                <a:defRPr/>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4D293E9-DF58-4749-8C20-999DFFD1673E}" type="datetimeFigureOut">
              <a:rPr lang="en-GB"/>
              <a:pPr>
                <a:defRPr/>
              </a:pPr>
              <a:t>07/06/2016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6ABEA8A-21D0-4F42-B87A-9F2F079389D7}" type="slidenum">
              <a:rPr lang="en-GB"/>
              <a:pPr>
                <a:defRPr/>
              </a:pPr>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01D8EF8-0B06-4E43-8416-AF8807048EF6}" type="datetimeFigureOut">
              <a:rPr lang="en-GB"/>
              <a:pPr>
                <a:defRPr/>
              </a:pPr>
              <a:t>07/06/2016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2F18FF6-5697-4EE9-B8FC-E21E135D2402}"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737659D-8441-45F0-8C37-092CA315BB08}" type="datetimeFigureOut">
              <a:rPr lang="en-GB"/>
              <a:pPr>
                <a:defRPr/>
              </a:pPr>
              <a:t>07/06/2016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a:xfrm>
            <a:off x="10952163" y="5867400"/>
            <a:ext cx="550862" cy="365125"/>
          </a:xfrm>
        </p:spPr>
        <p:txBody>
          <a:bodyPr/>
          <a:lstStyle>
            <a:lvl1pPr>
              <a:defRPr/>
            </a:lvl1pPr>
          </a:lstStyle>
          <a:p>
            <a:pPr>
              <a:defRPr/>
            </a:pPr>
            <a:fld id="{87C04FBB-ACF3-4F90-99EF-9C4F5135978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D5D9C9A-2AA3-4DFD-914D-6F1E489907DA}" type="datetimeFigureOut">
              <a:rPr lang="en-GB"/>
              <a:pPr>
                <a:defRPr/>
              </a:pPr>
              <a:t>07/06/2016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A884A48-1F38-44AC-9D88-6F077654A69B}"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78F2027B-E010-477E-9A68-D0027C148C84}" type="datetimeFigureOut">
              <a:rPr lang="en-GB"/>
              <a:pPr>
                <a:defRPr/>
              </a:pPr>
              <a:t>07/06/2016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C69D523-5554-4EE8-BA11-6B74F97A305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6D742008-D9BC-478A-A7DC-5DEBEAFA8E76}" type="datetimeFigureOut">
              <a:rPr lang="en-GB"/>
              <a:pPr>
                <a:defRPr/>
              </a:pPr>
              <a:t>07/06/2016</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CF74919D-ADB4-4122-92BC-61653E905698}"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479DA233-F96D-4DF7-888C-F837A9733494}" type="datetimeFigureOut">
              <a:rPr lang="en-GB"/>
              <a:pPr>
                <a:defRPr/>
              </a:pPr>
              <a:t>07/06/2016</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33FB2298-EF00-46C1-B121-80A194798E1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58EFEBD-C893-454F-89AF-5C427BB5C56D}" type="datetimeFigureOut">
              <a:rPr lang="en-GB"/>
              <a:pPr>
                <a:defRPr/>
              </a:pPr>
              <a:t>07/06/2016</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550C9261-1AC5-44EC-B9CC-F8A737CE182A}"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11E8BC6-867A-4AB1-A7C7-9E9623F460C1}" type="datetimeFigureOut">
              <a:rPr lang="en-GB"/>
              <a:pPr>
                <a:defRPr/>
              </a:pPr>
              <a:t>07/06/2016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A58A084-07E0-40E9-AF9D-6B9A6E912088}"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E6383B5-06BA-4969-9C1C-E1E528AE347C}" type="datetimeFigureOut">
              <a:rPr lang="en-GB"/>
              <a:pPr>
                <a:defRPr/>
              </a:pPr>
              <a:t>07/06/2016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7436E20-F9EA-4A57-AF3F-841111713ECB}"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150813" y="0"/>
            <a:ext cx="2436812" cy="6858000"/>
            <a:chOff x="1320800" y="0"/>
            <a:chExt cx="2436813" cy="6858001"/>
          </a:xfrm>
        </p:grpSpPr>
        <p:sp>
          <p:nvSpPr>
            <p:cNvPr id="1032" name="Freeform 6"/>
            <p:cNvSpPr>
              <a:spLocks/>
            </p:cNvSpPr>
            <p:nvPr/>
          </p:nvSpPr>
          <p:spPr bwMode="auto">
            <a:xfrm>
              <a:off x="1627188" y="0"/>
              <a:ext cx="1122363" cy="5329238"/>
            </a:xfrm>
            <a:custGeom>
              <a:avLst/>
              <a:gdLst>
                <a:gd name="T0" fmla="*/ 0 w 707"/>
                <a:gd name="T1" fmla="*/ 0 h 3357"/>
                <a:gd name="T2" fmla="*/ 707 w 707"/>
                <a:gd name="T3" fmla="*/ 3357 h 3357"/>
              </a:gdLst>
              <a:ahLst/>
              <a:cxnLst>
                <a:cxn ang="0">
                  <a:pos x="0" y="3330"/>
                </a:cxn>
                <a:cxn ang="0">
                  <a:pos x="156" y="3357"/>
                </a:cxn>
                <a:cxn ang="0">
                  <a:pos x="707" y="0"/>
                </a:cxn>
                <a:cxn ang="0">
                  <a:pos x="547" y="0"/>
                </a:cxn>
                <a:cxn ang="0">
                  <a:pos x="0" y="3330"/>
                </a:cxn>
              </a:cxnLst>
              <a:rect l="T0" t="T1" r="T2" b="T3"/>
              <a:pathLst>
                <a:path w="707" h="3357">
                  <a:moveTo>
                    <a:pt x="0" y="3330"/>
                  </a:moveTo>
                  <a:lnTo>
                    <a:pt x="156" y="3357"/>
                  </a:lnTo>
                  <a:lnTo>
                    <a:pt x="707" y="0"/>
                  </a:lnTo>
                  <a:lnTo>
                    <a:pt x="547" y="0"/>
                  </a:lnTo>
                  <a:lnTo>
                    <a:pt x="0" y="3330"/>
                  </a:lnTo>
                  <a:close/>
                </a:path>
              </a:pathLst>
            </a:custGeom>
            <a:solidFill>
              <a:schemeClr val="accent1"/>
            </a:solidFill>
            <a:ln w="9525">
              <a:noFill/>
              <a:round/>
              <a:headEnd/>
              <a:tailEnd/>
            </a:ln>
          </p:spPr>
          <p:txBody>
            <a:bodyPr/>
            <a:lstStyle/>
            <a:p>
              <a:endParaRPr lang="en-US"/>
            </a:p>
          </p:txBody>
        </p:sp>
        <p:sp>
          <p:nvSpPr>
            <p:cNvPr id="9" name="Freeform 7"/>
            <p:cNvSpPr/>
            <p:nvPr/>
          </p:nvSpPr>
          <p:spPr bwMode="auto">
            <a:xfrm>
              <a:off x="1320800" y="0"/>
              <a:ext cx="1117600" cy="5276851"/>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1"/>
              <a:ext cx="1228726"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7" y="5291139"/>
              <a:ext cx="1495426" cy="1566862"/>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7" y="5286376"/>
              <a:ext cx="2130426"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1"/>
              <a:ext cx="1695451"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1027" name="Title Placeholder 1"/>
          <p:cNvSpPr>
            <a:spLocks noGrp="1"/>
          </p:cNvSpPr>
          <p:nvPr>
            <p:ph type="title"/>
          </p:nvPr>
        </p:nvSpPr>
        <p:spPr bwMode="auto">
          <a:xfrm>
            <a:off x="1484313" y="685800"/>
            <a:ext cx="10018712" cy="1752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1484313" y="2667000"/>
            <a:ext cx="10018712" cy="3124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9732963" y="5883275"/>
            <a:ext cx="1143000" cy="365125"/>
          </a:xfrm>
          <a:prstGeom prst="rect">
            <a:avLst/>
          </a:prstGeom>
        </p:spPr>
        <p:txBody>
          <a:bodyPr vert="horz" lIns="91440" tIns="45720" rIns="91440" bIns="45720" rtlCol="0" anchor="ctr"/>
          <a:lstStyle>
            <a:lvl1pPr algn="r" fontAlgn="auto">
              <a:spcBef>
                <a:spcPts val="0"/>
              </a:spcBef>
              <a:spcAft>
                <a:spcPts val="0"/>
              </a:spcAft>
              <a:defRPr sz="1000" b="0" i="0" smtClean="0">
                <a:solidFill>
                  <a:schemeClr val="tx1"/>
                </a:solidFill>
                <a:effectLst/>
                <a:latin typeface="+mn-lt"/>
                <a:cs typeface="+mn-cs"/>
              </a:defRPr>
            </a:lvl1pPr>
          </a:lstStyle>
          <a:p>
            <a:pPr>
              <a:defRPr/>
            </a:pPr>
            <a:fld id="{BC43636D-E617-45D0-88FF-286FA590240C}" type="datetimeFigureOut">
              <a:rPr lang="en-GB"/>
              <a:pPr>
                <a:defRPr/>
              </a:pPr>
              <a:t>07/06/2016</a:t>
            </a:fld>
            <a:endParaRPr lang="en-GB"/>
          </a:p>
        </p:txBody>
      </p:sp>
      <p:sp>
        <p:nvSpPr>
          <p:cNvPr id="5" name="Footer Placeholder 4"/>
          <p:cNvSpPr>
            <a:spLocks noGrp="1"/>
          </p:cNvSpPr>
          <p:nvPr>
            <p:ph type="ftr" sz="quarter" idx="3"/>
          </p:nvPr>
        </p:nvSpPr>
        <p:spPr>
          <a:xfrm>
            <a:off x="2571750" y="5883275"/>
            <a:ext cx="7085013" cy="365125"/>
          </a:xfrm>
          <a:prstGeom prst="rect">
            <a:avLst/>
          </a:prstGeom>
        </p:spPr>
        <p:txBody>
          <a:bodyPr vert="horz" lIns="91440" tIns="45720" rIns="91440" bIns="45720" rtlCol="0" anchor="ctr"/>
          <a:lstStyle>
            <a:lvl1pPr algn="l" fontAlgn="auto">
              <a:spcBef>
                <a:spcPts val="0"/>
              </a:spcBef>
              <a:spcAft>
                <a:spcPts val="0"/>
              </a:spcAft>
              <a:defRPr sz="1000" b="0" i="0">
                <a:solidFill>
                  <a:schemeClr val="tx1"/>
                </a:solidFill>
                <a:effectLst/>
                <a:latin typeface="+mn-lt"/>
                <a:cs typeface="+mn-cs"/>
              </a:defRPr>
            </a:lvl1pPr>
          </a:lstStyle>
          <a:p>
            <a:pPr>
              <a:defRPr/>
            </a:pPr>
            <a:endParaRPr lang="en-GB"/>
          </a:p>
        </p:txBody>
      </p:sp>
      <p:sp>
        <p:nvSpPr>
          <p:cNvPr id="6" name="Slide Number Placeholder 5"/>
          <p:cNvSpPr>
            <a:spLocks noGrp="1"/>
          </p:cNvSpPr>
          <p:nvPr>
            <p:ph type="sldNum" sz="quarter" idx="4"/>
          </p:nvPr>
        </p:nvSpPr>
        <p:spPr>
          <a:xfrm>
            <a:off x="10952163" y="5883275"/>
            <a:ext cx="550862" cy="365125"/>
          </a:xfrm>
          <a:prstGeom prst="rect">
            <a:avLst/>
          </a:prstGeom>
        </p:spPr>
        <p:txBody>
          <a:bodyPr vert="horz" lIns="91440" tIns="45720" rIns="91440" bIns="45720" rtlCol="0" anchor="ctr"/>
          <a:lstStyle>
            <a:lvl1pPr algn="r" fontAlgn="auto">
              <a:spcBef>
                <a:spcPts val="0"/>
              </a:spcBef>
              <a:spcAft>
                <a:spcPts val="0"/>
              </a:spcAft>
              <a:defRPr sz="1000" b="0" i="0" smtClean="0">
                <a:solidFill>
                  <a:schemeClr val="tx1"/>
                </a:solidFill>
                <a:effectLst/>
                <a:latin typeface="+mn-lt"/>
                <a:cs typeface="+mn-cs"/>
              </a:defRPr>
            </a:lvl1pPr>
          </a:lstStyle>
          <a:p>
            <a:pPr>
              <a:defRPr/>
            </a:pPr>
            <a:fld id="{CA4313D2-29FD-4A35-9687-FF94178C1294}"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32" r:id="rId1"/>
    <p:sldLayoutId id="2147483733" r:id="rId2"/>
    <p:sldLayoutId id="2147483731" r:id="rId3"/>
    <p:sldLayoutId id="2147483730" r:id="rId4"/>
    <p:sldLayoutId id="2147483729" r:id="rId5"/>
    <p:sldLayoutId id="2147483728" r:id="rId6"/>
    <p:sldLayoutId id="2147483727" r:id="rId7"/>
    <p:sldLayoutId id="2147483726" r:id="rId8"/>
    <p:sldLayoutId id="2147483725" r:id="rId9"/>
    <p:sldLayoutId id="2147483724" r:id="rId10"/>
    <p:sldLayoutId id="2147483723" r:id="rId11"/>
    <p:sldLayoutId id="2147483734" r:id="rId12"/>
    <p:sldLayoutId id="2147483722" r:id="rId13"/>
    <p:sldLayoutId id="2147483735" r:id="rId14"/>
    <p:sldLayoutId id="2147483721" r:id="rId15"/>
    <p:sldLayoutId id="2147483720" r:id="rId16"/>
    <p:sldLayoutId id="2147483719" r:id="rId17"/>
  </p:sldLayoutIdLst>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p:cTn id="7" dur="2000" fill="hold"/>
                                        <p:tgtEl>
                                          <p:spTgt spid="1027"/>
                                        </p:tgtEl>
                                        <p:attrNameLst>
                                          <p:attrName>ppt_w</p:attrName>
                                        </p:attrNameLst>
                                      </p:cBhvr>
                                      <p:tavLst>
                                        <p:tav tm="0">
                                          <p:val>
                                            <p:strVal val="#ppt_w"/>
                                          </p:val>
                                        </p:tav>
                                        <p:tav tm="100000">
                                          <p:val>
                                            <p:strVal val="#ppt_w"/>
                                          </p:val>
                                        </p:tav>
                                      </p:tavLst>
                                    </p:anim>
                                    <p:anim calcmode="lin" valueType="num">
                                      <p:cBhvr>
                                        <p:cTn id="8" dur="2000" fill="hold"/>
                                        <p:tgtEl>
                                          <p:spTgt spid="1027"/>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1027"/>
                                        </p:tgtEl>
                                        <p:attrNameLst>
                                          <p:attrName>ppt_x</p:attrName>
                                        </p:attrNameLst>
                                      </p:cBhvr>
                                      <p:tavLst>
                                        <p:tav tm="0">
                                          <p:val>
                                            <p:strVal val="#ppt_x-.4"/>
                                          </p:val>
                                        </p:tav>
                                        <p:tav tm="100000">
                                          <p:val>
                                            <p:strVal val="#ppt_x"/>
                                          </p:val>
                                        </p:tav>
                                      </p:tavLst>
                                    </p:anim>
                                    <p:anim calcmode="lin" valueType="num">
                                      <p:cBhvr>
                                        <p:cTn id="10" dur="2000" fill="hold"/>
                                        <p:tgtEl>
                                          <p:spTgt spid="1027"/>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1028">
                                            <p:txEl>
                                              <p:pRg st="0" end="0"/>
                                            </p:txEl>
                                          </p:spTgt>
                                        </p:tgtEl>
                                        <p:attrNameLst>
                                          <p:attrName>style.visibility</p:attrName>
                                        </p:attrNameLst>
                                      </p:cBhvr>
                                      <p:to>
                                        <p:strVal val="visible"/>
                                      </p:to>
                                    </p:set>
                                    <p:animEffect transition="in" filter="fade">
                                      <p:cBhvr>
                                        <p:cTn id="15" dur="500">
                                          <p:stCondLst>
                                            <p:cond delay="0"/>
                                          </p:stCondLst>
                                        </p:cTn>
                                        <p:tgtEl>
                                          <p:spTgt spid="1028">
                                            <p:txEl>
                                              <p:pRg st="0" end="0"/>
                                            </p:txEl>
                                          </p:spTgt>
                                        </p:tgtEl>
                                      </p:cBhvr>
                                    </p:animEffect>
                                    <p:anim calcmode="lin" valueType="num">
                                      <p:cBhvr>
                                        <p:cTn id="16" dur="500" fill="hold">
                                          <p:stCondLst>
                                            <p:cond delay="0"/>
                                          </p:stCondLst>
                                        </p:cTn>
                                        <p:tgtEl>
                                          <p:spTgt spid="1028">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1028">
                                            <p:txEl>
                                              <p:pRg st="0" end="0"/>
                                            </p:txEl>
                                          </p:spTgt>
                                        </p:tgtEl>
                                        <p:attrNameLst>
                                          <p:attrName>ppt_y</p:attrName>
                                        </p:attrNameLst>
                                      </p:cBhvr>
                                      <p:tavLst>
                                        <p:tav tm="0">
                                          <p:val>
                                            <p:strVal val="#ppt_y"/>
                                          </p:val>
                                        </p:tav>
                                        <p:tav tm="100000">
                                          <p:val>
                                            <p:strVal val="#ppt_y"/>
                                          </p:val>
                                        </p:tav>
                                      </p:tavLst>
                                    </p:anim>
                                  </p:childTnLst>
                                </p:cTn>
                              </p:par>
                              <p:par>
                                <p:cTn id="18" presetID="40" presetClass="entr" presetSubtype="0" fill="hold" grpId="0" nodeType="withEffect">
                                  <p:stCondLst>
                                    <p:cond delay="0"/>
                                  </p:stCondLst>
                                  <p:iterate type="lt">
                                    <p:tmPct val="10000"/>
                                  </p:iterate>
                                  <p:childTnLst>
                                    <p:set>
                                      <p:cBhvr>
                                        <p:cTn id="19" dur="1" fill="hold">
                                          <p:stCondLst>
                                            <p:cond delay="0"/>
                                          </p:stCondLst>
                                        </p:cTn>
                                        <p:tgtEl>
                                          <p:spTgt spid="1028">
                                            <p:txEl>
                                              <p:pRg st="1" end="1"/>
                                            </p:txEl>
                                          </p:spTgt>
                                        </p:tgtEl>
                                        <p:attrNameLst>
                                          <p:attrName>style.visibility</p:attrName>
                                        </p:attrNameLst>
                                      </p:cBhvr>
                                      <p:to>
                                        <p:strVal val="visible"/>
                                      </p:to>
                                    </p:set>
                                    <p:animEffect transition="in" filter="fade">
                                      <p:cBhvr>
                                        <p:cTn id="20" dur="500">
                                          <p:stCondLst>
                                            <p:cond delay="0"/>
                                          </p:stCondLst>
                                        </p:cTn>
                                        <p:tgtEl>
                                          <p:spTgt spid="1028">
                                            <p:txEl>
                                              <p:pRg st="1" end="1"/>
                                            </p:txEl>
                                          </p:spTgt>
                                        </p:tgtEl>
                                      </p:cBhvr>
                                    </p:animEffect>
                                    <p:anim calcmode="lin" valueType="num">
                                      <p:cBhvr>
                                        <p:cTn id="21" dur="500" fill="hold">
                                          <p:stCondLst>
                                            <p:cond delay="0"/>
                                          </p:stCondLst>
                                        </p:cTn>
                                        <p:tgtEl>
                                          <p:spTgt spid="1028">
                                            <p:txEl>
                                              <p:pRg st="1" end="1"/>
                                            </p:txEl>
                                          </p:spTgt>
                                        </p:tgtEl>
                                        <p:attrNameLst>
                                          <p:attrName>ppt_x</p:attrName>
                                        </p:attrNameLst>
                                      </p:cBhvr>
                                      <p:tavLst>
                                        <p:tav tm="0">
                                          <p:val>
                                            <p:strVal val="#ppt_x-.1"/>
                                          </p:val>
                                        </p:tav>
                                        <p:tav tm="100000">
                                          <p:val>
                                            <p:strVal val="#ppt_x"/>
                                          </p:val>
                                        </p:tav>
                                      </p:tavLst>
                                    </p:anim>
                                    <p:anim calcmode="lin" valueType="num">
                                      <p:cBhvr>
                                        <p:cTn id="22" dur="500" fill="hold">
                                          <p:stCondLst>
                                            <p:cond delay="0"/>
                                          </p:stCondLst>
                                        </p:cTn>
                                        <p:tgtEl>
                                          <p:spTgt spid="1028">
                                            <p:txEl>
                                              <p:pRg st="1" end="1"/>
                                            </p:txEl>
                                          </p:spTgt>
                                        </p:tgtEl>
                                        <p:attrNameLst>
                                          <p:attrName>ppt_y</p:attrName>
                                        </p:attrNameLst>
                                      </p:cBhvr>
                                      <p:tavLst>
                                        <p:tav tm="0">
                                          <p:val>
                                            <p:strVal val="#ppt_y"/>
                                          </p:val>
                                        </p:tav>
                                        <p:tav tm="100000">
                                          <p:val>
                                            <p:strVal val="#ppt_y"/>
                                          </p:val>
                                        </p:tav>
                                      </p:tavLst>
                                    </p:anim>
                                  </p:childTnLst>
                                </p:cTn>
                              </p:par>
                              <p:par>
                                <p:cTn id="23" presetID="40" presetClass="entr" presetSubtype="0" fill="hold" grpId="0" nodeType="withEffect">
                                  <p:stCondLst>
                                    <p:cond delay="0"/>
                                  </p:stCondLst>
                                  <p:iterate type="lt">
                                    <p:tmPct val="10000"/>
                                  </p:iterate>
                                  <p:childTnLst>
                                    <p:set>
                                      <p:cBhvr>
                                        <p:cTn id="24" dur="1" fill="hold">
                                          <p:stCondLst>
                                            <p:cond delay="0"/>
                                          </p:stCondLst>
                                        </p:cTn>
                                        <p:tgtEl>
                                          <p:spTgt spid="1028">
                                            <p:txEl>
                                              <p:pRg st="2" end="2"/>
                                            </p:txEl>
                                          </p:spTgt>
                                        </p:tgtEl>
                                        <p:attrNameLst>
                                          <p:attrName>style.visibility</p:attrName>
                                        </p:attrNameLst>
                                      </p:cBhvr>
                                      <p:to>
                                        <p:strVal val="visible"/>
                                      </p:to>
                                    </p:set>
                                    <p:animEffect transition="in" filter="fade">
                                      <p:cBhvr>
                                        <p:cTn id="25" dur="500">
                                          <p:stCondLst>
                                            <p:cond delay="0"/>
                                          </p:stCondLst>
                                        </p:cTn>
                                        <p:tgtEl>
                                          <p:spTgt spid="1028">
                                            <p:txEl>
                                              <p:pRg st="2" end="2"/>
                                            </p:txEl>
                                          </p:spTgt>
                                        </p:tgtEl>
                                      </p:cBhvr>
                                    </p:animEffect>
                                    <p:anim calcmode="lin" valueType="num">
                                      <p:cBhvr>
                                        <p:cTn id="26" dur="500" fill="hold">
                                          <p:stCondLst>
                                            <p:cond delay="0"/>
                                          </p:stCondLst>
                                        </p:cTn>
                                        <p:tgtEl>
                                          <p:spTgt spid="1028">
                                            <p:txEl>
                                              <p:pRg st="2" end="2"/>
                                            </p:txEl>
                                          </p:spTgt>
                                        </p:tgtEl>
                                        <p:attrNameLst>
                                          <p:attrName>ppt_x</p:attrName>
                                        </p:attrNameLst>
                                      </p:cBhvr>
                                      <p:tavLst>
                                        <p:tav tm="0">
                                          <p:val>
                                            <p:strVal val="#ppt_x-.1"/>
                                          </p:val>
                                        </p:tav>
                                        <p:tav tm="100000">
                                          <p:val>
                                            <p:strVal val="#ppt_x"/>
                                          </p:val>
                                        </p:tav>
                                      </p:tavLst>
                                    </p:anim>
                                    <p:anim calcmode="lin" valueType="num">
                                      <p:cBhvr>
                                        <p:cTn id="27" dur="500" fill="hold">
                                          <p:stCondLst>
                                            <p:cond delay="0"/>
                                          </p:stCondLst>
                                        </p:cTn>
                                        <p:tgtEl>
                                          <p:spTgt spid="1028">
                                            <p:txEl>
                                              <p:pRg st="2" end="2"/>
                                            </p:txEl>
                                          </p:spTgt>
                                        </p:tgtEl>
                                        <p:attrNameLst>
                                          <p:attrName>ppt_y</p:attrName>
                                        </p:attrNameLst>
                                      </p:cBhvr>
                                      <p:tavLst>
                                        <p:tav tm="0">
                                          <p:val>
                                            <p:strVal val="#ppt_y"/>
                                          </p:val>
                                        </p:tav>
                                        <p:tav tm="100000">
                                          <p:val>
                                            <p:strVal val="#ppt_y"/>
                                          </p:val>
                                        </p:tav>
                                      </p:tavLst>
                                    </p:anim>
                                  </p:childTnLst>
                                </p:cTn>
                              </p:par>
                              <p:par>
                                <p:cTn id="28" presetID="40" presetClass="entr" presetSubtype="0" fill="hold" grpId="0" nodeType="withEffect">
                                  <p:stCondLst>
                                    <p:cond delay="0"/>
                                  </p:stCondLst>
                                  <p:iterate type="lt">
                                    <p:tmPct val="10000"/>
                                  </p:iterate>
                                  <p:childTnLst>
                                    <p:set>
                                      <p:cBhvr>
                                        <p:cTn id="29" dur="1" fill="hold">
                                          <p:stCondLst>
                                            <p:cond delay="0"/>
                                          </p:stCondLst>
                                        </p:cTn>
                                        <p:tgtEl>
                                          <p:spTgt spid="1028">
                                            <p:txEl>
                                              <p:pRg st="3" end="3"/>
                                            </p:txEl>
                                          </p:spTgt>
                                        </p:tgtEl>
                                        <p:attrNameLst>
                                          <p:attrName>style.visibility</p:attrName>
                                        </p:attrNameLst>
                                      </p:cBhvr>
                                      <p:to>
                                        <p:strVal val="visible"/>
                                      </p:to>
                                    </p:set>
                                    <p:animEffect transition="in" filter="fade">
                                      <p:cBhvr>
                                        <p:cTn id="30" dur="500">
                                          <p:stCondLst>
                                            <p:cond delay="0"/>
                                          </p:stCondLst>
                                        </p:cTn>
                                        <p:tgtEl>
                                          <p:spTgt spid="1028">
                                            <p:txEl>
                                              <p:pRg st="3" end="3"/>
                                            </p:txEl>
                                          </p:spTgt>
                                        </p:tgtEl>
                                      </p:cBhvr>
                                    </p:animEffect>
                                    <p:anim calcmode="lin" valueType="num">
                                      <p:cBhvr>
                                        <p:cTn id="31" dur="500" fill="hold">
                                          <p:stCondLst>
                                            <p:cond delay="0"/>
                                          </p:stCondLst>
                                        </p:cTn>
                                        <p:tgtEl>
                                          <p:spTgt spid="1028">
                                            <p:txEl>
                                              <p:pRg st="3" end="3"/>
                                            </p:txEl>
                                          </p:spTgt>
                                        </p:tgtEl>
                                        <p:attrNameLst>
                                          <p:attrName>ppt_x</p:attrName>
                                        </p:attrNameLst>
                                      </p:cBhvr>
                                      <p:tavLst>
                                        <p:tav tm="0">
                                          <p:val>
                                            <p:strVal val="#ppt_x-.1"/>
                                          </p:val>
                                        </p:tav>
                                        <p:tav tm="100000">
                                          <p:val>
                                            <p:strVal val="#ppt_x"/>
                                          </p:val>
                                        </p:tav>
                                      </p:tavLst>
                                    </p:anim>
                                    <p:anim calcmode="lin" valueType="num">
                                      <p:cBhvr>
                                        <p:cTn id="32" dur="500" fill="hold">
                                          <p:stCondLst>
                                            <p:cond delay="0"/>
                                          </p:stCondLst>
                                        </p:cTn>
                                        <p:tgtEl>
                                          <p:spTgt spid="1028">
                                            <p:txEl>
                                              <p:pRg st="3" end="3"/>
                                            </p:txEl>
                                          </p:spTgt>
                                        </p:tgtEl>
                                        <p:attrNameLst>
                                          <p:attrName>ppt_y</p:attrName>
                                        </p:attrNameLst>
                                      </p:cBhvr>
                                      <p:tavLst>
                                        <p:tav tm="0">
                                          <p:val>
                                            <p:strVal val="#ppt_y"/>
                                          </p:val>
                                        </p:tav>
                                        <p:tav tm="100000">
                                          <p:val>
                                            <p:strVal val="#ppt_y"/>
                                          </p:val>
                                        </p:tav>
                                      </p:tavLst>
                                    </p:anim>
                                  </p:childTnLst>
                                </p:cTn>
                              </p:par>
                              <p:par>
                                <p:cTn id="33" presetID="40" presetClass="entr" presetSubtype="0" fill="hold" grpId="0" nodeType="withEffect">
                                  <p:stCondLst>
                                    <p:cond delay="0"/>
                                  </p:stCondLst>
                                  <p:iterate type="lt">
                                    <p:tmPct val="10000"/>
                                  </p:iterate>
                                  <p:childTnLst>
                                    <p:set>
                                      <p:cBhvr>
                                        <p:cTn id="34" dur="1" fill="hold">
                                          <p:stCondLst>
                                            <p:cond delay="0"/>
                                          </p:stCondLst>
                                        </p:cTn>
                                        <p:tgtEl>
                                          <p:spTgt spid="1028">
                                            <p:txEl>
                                              <p:pRg st="4" end="4"/>
                                            </p:txEl>
                                          </p:spTgt>
                                        </p:tgtEl>
                                        <p:attrNameLst>
                                          <p:attrName>style.visibility</p:attrName>
                                        </p:attrNameLst>
                                      </p:cBhvr>
                                      <p:to>
                                        <p:strVal val="visible"/>
                                      </p:to>
                                    </p:set>
                                    <p:animEffect transition="in" filter="fade">
                                      <p:cBhvr>
                                        <p:cTn id="35" dur="500">
                                          <p:stCondLst>
                                            <p:cond delay="0"/>
                                          </p:stCondLst>
                                        </p:cTn>
                                        <p:tgtEl>
                                          <p:spTgt spid="1028">
                                            <p:txEl>
                                              <p:pRg st="4" end="4"/>
                                            </p:txEl>
                                          </p:spTgt>
                                        </p:tgtEl>
                                      </p:cBhvr>
                                    </p:animEffect>
                                    <p:anim calcmode="lin" valueType="num">
                                      <p:cBhvr>
                                        <p:cTn id="36" dur="500" fill="hold">
                                          <p:stCondLst>
                                            <p:cond delay="0"/>
                                          </p:stCondLst>
                                        </p:cTn>
                                        <p:tgtEl>
                                          <p:spTgt spid="1028">
                                            <p:txEl>
                                              <p:pRg st="4" end="4"/>
                                            </p:txEl>
                                          </p:spTgt>
                                        </p:tgtEl>
                                        <p:attrNameLst>
                                          <p:attrName>ppt_x</p:attrName>
                                        </p:attrNameLst>
                                      </p:cBhvr>
                                      <p:tavLst>
                                        <p:tav tm="0">
                                          <p:val>
                                            <p:strVal val="#ppt_x-.1"/>
                                          </p:val>
                                        </p:tav>
                                        <p:tav tm="100000">
                                          <p:val>
                                            <p:strVal val="#ppt_x"/>
                                          </p:val>
                                        </p:tav>
                                      </p:tavLst>
                                    </p:anim>
                                    <p:anim calcmode="lin" valueType="num">
                                      <p:cBhvr>
                                        <p:cTn id="37" dur="500" fill="hold">
                                          <p:stCondLst>
                                            <p:cond delay="0"/>
                                          </p:stCondLst>
                                        </p:cTn>
                                        <p:tgtEl>
                                          <p:spTgt spid="1028">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p:bldP spid="1028" grpId="0" build="p">
        <p:tmplLst>
          <p:tmpl lvl="1">
            <p:tnLst>
              <p:par>
                <p:cTn presetID="40" presetClass="entr" presetSubtype="0" fill="hold" nodeType="clickEffect">
                  <p:stCondLst>
                    <p:cond delay="0"/>
                  </p:stCondLst>
                  <p:iterate type="lt">
                    <p:tmPct val="10000"/>
                  </p:iterate>
                  <p:childTnLst>
                    <p:set>
                      <p:cBhvr>
                        <p:cTn dur="1" fill="hold">
                          <p:stCondLst>
                            <p:cond delay="0"/>
                          </p:stCondLst>
                        </p:cTn>
                        <p:tgtEl>
                          <p:spTgt spid="1028"/>
                        </p:tgtEl>
                        <p:attrNameLst>
                          <p:attrName>style.visibility</p:attrName>
                        </p:attrNameLst>
                      </p:cBhvr>
                      <p:to>
                        <p:strVal val="visible"/>
                      </p:to>
                    </p:set>
                    <p:animEffect transition="in" filter="fade">
                      <p:cBhvr>
                        <p:cTn dur="500">
                          <p:stCondLst>
                            <p:cond delay="0"/>
                          </p:stCondLst>
                        </p:cTn>
                        <p:tgtEl>
                          <p:spTgt spid="1028"/>
                        </p:tgtEl>
                      </p:cBhvr>
                    </p:animEffect>
                    <p:anim calcmode="lin" valueType="num">
                      <p:cBhvr>
                        <p:cTn dur="500" fill="hold">
                          <p:stCondLst>
                            <p:cond delay="0"/>
                          </p:stCondLst>
                        </p:cTn>
                        <p:tgtEl>
                          <p:spTgt spid="1028"/>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1028"/>
                        </p:tgtEl>
                        <p:attrNameLst>
                          <p:attrName>ppt_y</p:attrName>
                        </p:attrNameLst>
                      </p:cBhvr>
                      <p:tavLst>
                        <p:tav tm="0">
                          <p:val>
                            <p:strVal val="#ppt_y"/>
                          </p:val>
                        </p:tav>
                        <p:tav tm="100000">
                          <p:val>
                            <p:strVal val="#ppt_y"/>
                          </p:val>
                        </p:tav>
                      </p:tavLst>
                    </p:anim>
                  </p:childTnLst>
                </p:cTn>
              </p:par>
            </p:tnLst>
          </p:tmpl>
          <p:tmpl lvl="2">
            <p:tnLst>
              <p:par>
                <p:cTn presetID="40" presetClass="entr" presetSubtype="0" fill="hold" nodeType="withEffect">
                  <p:stCondLst>
                    <p:cond delay="0"/>
                  </p:stCondLst>
                  <p:iterate type="lt">
                    <p:tmPct val="10000"/>
                  </p:iterate>
                  <p:childTnLst>
                    <p:set>
                      <p:cBhvr>
                        <p:cTn dur="1" fill="hold">
                          <p:stCondLst>
                            <p:cond delay="0"/>
                          </p:stCondLst>
                        </p:cTn>
                        <p:tgtEl>
                          <p:spTgt spid="1028"/>
                        </p:tgtEl>
                        <p:attrNameLst>
                          <p:attrName>style.visibility</p:attrName>
                        </p:attrNameLst>
                      </p:cBhvr>
                      <p:to>
                        <p:strVal val="visible"/>
                      </p:to>
                    </p:set>
                    <p:animEffect transition="in" filter="fade">
                      <p:cBhvr>
                        <p:cTn dur="500">
                          <p:stCondLst>
                            <p:cond delay="0"/>
                          </p:stCondLst>
                        </p:cTn>
                        <p:tgtEl>
                          <p:spTgt spid="1028"/>
                        </p:tgtEl>
                      </p:cBhvr>
                    </p:animEffect>
                    <p:anim calcmode="lin" valueType="num">
                      <p:cBhvr>
                        <p:cTn dur="500" fill="hold">
                          <p:stCondLst>
                            <p:cond delay="0"/>
                          </p:stCondLst>
                        </p:cTn>
                        <p:tgtEl>
                          <p:spTgt spid="1028"/>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1028"/>
                        </p:tgtEl>
                        <p:attrNameLst>
                          <p:attrName>ppt_y</p:attrName>
                        </p:attrNameLst>
                      </p:cBhvr>
                      <p:tavLst>
                        <p:tav tm="0">
                          <p:val>
                            <p:strVal val="#ppt_y"/>
                          </p:val>
                        </p:tav>
                        <p:tav tm="100000">
                          <p:val>
                            <p:strVal val="#ppt_y"/>
                          </p:val>
                        </p:tav>
                      </p:tavLst>
                    </p:anim>
                  </p:childTnLst>
                </p:cTn>
              </p:par>
            </p:tnLst>
          </p:tmpl>
          <p:tmpl lvl="3">
            <p:tnLst>
              <p:par>
                <p:cTn presetID="40" presetClass="entr" presetSubtype="0" fill="hold" nodeType="withEffect">
                  <p:stCondLst>
                    <p:cond delay="0"/>
                  </p:stCondLst>
                  <p:iterate type="lt">
                    <p:tmPct val="10000"/>
                  </p:iterate>
                  <p:childTnLst>
                    <p:set>
                      <p:cBhvr>
                        <p:cTn dur="1" fill="hold">
                          <p:stCondLst>
                            <p:cond delay="0"/>
                          </p:stCondLst>
                        </p:cTn>
                        <p:tgtEl>
                          <p:spTgt spid="1028"/>
                        </p:tgtEl>
                        <p:attrNameLst>
                          <p:attrName>style.visibility</p:attrName>
                        </p:attrNameLst>
                      </p:cBhvr>
                      <p:to>
                        <p:strVal val="visible"/>
                      </p:to>
                    </p:set>
                    <p:animEffect transition="in" filter="fade">
                      <p:cBhvr>
                        <p:cTn dur="500">
                          <p:stCondLst>
                            <p:cond delay="0"/>
                          </p:stCondLst>
                        </p:cTn>
                        <p:tgtEl>
                          <p:spTgt spid="1028"/>
                        </p:tgtEl>
                      </p:cBhvr>
                    </p:animEffect>
                    <p:anim calcmode="lin" valueType="num">
                      <p:cBhvr>
                        <p:cTn dur="500" fill="hold">
                          <p:stCondLst>
                            <p:cond delay="0"/>
                          </p:stCondLst>
                        </p:cTn>
                        <p:tgtEl>
                          <p:spTgt spid="1028"/>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1028"/>
                        </p:tgtEl>
                        <p:attrNameLst>
                          <p:attrName>ppt_y</p:attrName>
                        </p:attrNameLst>
                      </p:cBhvr>
                      <p:tavLst>
                        <p:tav tm="0">
                          <p:val>
                            <p:strVal val="#ppt_y"/>
                          </p:val>
                        </p:tav>
                        <p:tav tm="100000">
                          <p:val>
                            <p:strVal val="#ppt_y"/>
                          </p:val>
                        </p:tav>
                      </p:tavLst>
                    </p:anim>
                  </p:childTnLst>
                </p:cTn>
              </p:par>
            </p:tnLst>
          </p:tmpl>
          <p:tmpl lvl="4">
            <p:tnLst>
              <p:par>
                <p:cTn presetID="40" presetClass="entr" presetSubtype="0" fill="hold" nodeType="withEffect">
                  <p:stCondLst>
                    <p:cond delay="0"/>
                  </p:stCondLst>
                  <p:iterate type="lt">
                    <p:tmPct val="10000"/>
                  </p:iterate>
                  <p:childTnLst>
                    <p:set>
                      <p:cBhvr>
                        <p:cTn dur="1" fill="hold">
                          <p:stCondLst>
                            <p:cond delay="0"/>
                          </p:stCondLst>
                        </p:cTn>
                        <p:tgtEl>
                          <p:spTgt spid="1028"/>
                        </p:tgtEl>
                        <p:attrNameLst>
                          <p:attrName>style.visibility</p:attrName>
                        </p:attrNameLst>
                      </p:cBhvr>
                      <p:to>
                        <p:strVal val="visible"/>
                      </p:to>
                    </p:set>
                    <p:animEffect transition="in" filter="fade">
                      <p:cBhvr>
                        <p:cTn dur="500">
                          <p:stCondLst>
                            <p:cond delay="0"/>
                          </p:stCondLst>
                        </p:cTn>
                        <p:tgtEl>
                          <p:spTgt spid="1028"/>
                        </p:tgtEl>
                      </p:cBhvr>
                    </p:animEffect>
                    <p:anim calcmode="lin" valueType="num">
                      <p:cBhvr>
                        <p:cTn dur="500" fill="hold">
                          <p:stCondLst>
                            <p:cond delay="0"/>
                          </p:stCondLst>
                        </p:cTn>
                        <p:tgtEl>
                          <p:spTgt spid="1028"/>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1028"/>
                        </p:tgtEl>
                        <p:attrNameLst>
                          <p:attrName>ppt_y</p:attrName>
                        </p:attrNameLst>
                      </p:cBhvr>
                      <p:tavLst>
                        <p:tav tm="0">
                          <p:val>
                            <p:strVal val="#ppt_y"/>
                          </p:val>
                        </p:tav>
                        <p:tav tm="100000">
                          <p:val>
                            <p:strVal val="#ppt_y"/>
                          </p:val>
                        </p:tav>
                      </p:tavLst>
                    </p:anim>
                  </p:childTnLst>
                </p:cTn>
              </p:par>
            </p:tnLst>
          </p:tmpl>
          <p:tmpl lvl="5">
            <p:tnLst>
              <p:par>
                <p:cTn presetID="40" presetClass="entr" presetSubtype="0" fill="hold" nodeType="withEffect">
                  <p:stCondLst>
                    <p:cond delay="0"/>
                  </p:stCondLst>
                  <p:iterate type="lt">
                    <p:tmPct val="10000"/>
                  </p:iterate>
                  <p:childTnLst>
                    <p:set>
                      <p:cBhvr>
                        <p:cTn dur="1" fill="hold">
                          <p:stCondLst>
                            <p:cond delay="0"/>
                          </p:stCondLst>
                        </p:cTn>
                        <p:tgtEl>
                          <p:spTgt spid="1028"/>
                        </p:tgtEl>
                        <p:attrNameLst>
                          <p:attrName>style.visibility</p:attrName>
                        </p:attrNameLst>
                      </p:cBhvr>
                      <p:to>
                        <p:strVal val="visible"/>
                      </p:to>
                    </p:set>
                    <p:animEffect transition="in" filter="fade">
                      <p:cBhvr>
                        <p:cTn dur="500">
                          <p:stCondLst>
                            <p:cond delay="0"/>
                          </p:stCondLst>
                        </p:cTn>
                        <p:tgtEl>
                          <p:spTgt spid="1028"/>
                        </p:tgtEl>
                      </p:cBhvr>
                    </p:animEffect>
                    <p:anim calcmode="lin" valueType="num">
                      <p:cBhvr>
                        <p:cTn dur="500" fill="hold">
                          <p:stCondLst>
                            <p:cond delay="0"/>
                          </p:stCondLst>
                        </p:cTn>
                        <p:tgtEl>
                          <p:spTgt spid="1028"/>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1028"/>
                        </p:tgtEl>
                        <p:attrNameLst>
                          <p:attrName>ppt_y</p:attrName>
                        </p:attrNameLst>
                      </p:cBhvr>
                      <p:tavLst>
                        <p:tav tm="0">
                          <p:val>
                            <p:strVal val="#ppt_y"/>
                          </p:val>
                        </p:tav>
                        <p:tav tm="100000">
                          <p:val>
                            <p:strVal val="#ppt_y"/>
                          </p:val>
                        </p:tav>
                      </p:tavLst>
                    </p:anim>
                  </p:childTnLst>
                </p:cTn>
              </p:par>
            </p:tnLst>
          </p:tmpl>
        </p:tmplLst>
      </p:bldP>
    </p:bldLst>
  </p:timing>
  <p:txStyles>
    <p:titleStyle>
      <a:lvl1pPr algn="ctr" defTabSz="457200" rtl="0" fontAlgn="base">
        <a:spcBef>
          <a:spcPct val="0"/>
        </a:spcBef>
        <a:spcAft>
          <a:spcPct val="0"/>
        </a:spcAft>
        <a:defRPr sz="4000" kern="1200">
          <a:ln w="3175" cmpd="sng">
            <a:noFill/>
          </a:ln>
          <a:solidFill>
            <a:schemeClr val="tx1"/>
          </a:solidFill>
          <a:latin typeface="+mj-lt"/>
          <a:ea typeface="+mj-ea"/>
          <a:cs typeface="+mj-cs"/>
        </a:defRPr>
      </a:lvl1pPr>
      <a:lvl2pPr algn="ctr" defTabSz="457200" rtl="0" fontAlgn="base">
        <a:spcBef>
          <a:spcPct val="0"/>
        </a:spcBef>
        <a:spcAft>
          <a:spcPct val="0"/>
        </a:spcAft>
        <a:defRPr sz="4000">
          <a:solidFill>
            <a:schemeClr val="tx1"/>
          </a:solidFill>
          <a:latin typeface="Corbel" pitchFamily="34" charset="0"/>
        </a:defRPr>
      </a:lvl2pPr>
      <a:lvl3pPr algn="ctr" defTabSz="457200" rtl="0" fontAlgn="base">
        <a:spcBef>
          <a:spcPct val="0"/>
        </a:spcBef>
        <a:spcAft>
          <a:spcPct val="0"/>
        </a:spcAft>
        <a:defRPr sz="4000">
          <a:solidFill>
            <a:schemeClr val="tx1"/>
          </a:solidFill>
          <a:latin typeface="Corbel" pitchFamily="34" charset="0"/>
        </a:defRPr>
      </a:lvl3pPr>
      <a:lvl4pPr algn="ctr" defTabSz="457200" rtl="0" fontAlgn="base">
        <a:spcBef>
          <a:spcPct val="0"/>
        </a:spcBef>
        <a:spcAft>
          <a:spcPct val="0"/>
        </a:spcAft>
        <a:defRPr sz="4000">
          <a:solidFill>
            <a:schemeClr val="tx1"/>
          </a:solidFill>
          <a:latin typeface="Corbel" pitchFamily="34" charset="0"/>
        </a:defRPr>
      </a:lvl4pPr>
      <a:lvl5pPr algn="ctr" defTabSz="457200" rtl="0" fontAlgn="base">
        <a:spcBef>
          <a:spcPct val="0"/>
        </a:spcBef>
        <a:spcAft>
          <a:spcPct val="0"/>
        </a:spcAft>
        <a:defRPr sz="4000">
          <a:solidFill>
            <a:schemeClr val="tx1"/>
          </a:solidFill>
          <a:latin typeface="Corbel"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fontAlgn="base">
        <a:spcBef>
          <a:spcPct val="20000"/>
        </a:spcBef>
        <a:spcAft>
          <a:spcPts val="600"/>
        </a:spcAft>
        <a:buClr>
          <a:srgbClr val="1287C3"/>
        </a:buClr>
        <a:buSzPct val="145000"/>
        <a:buFont typeface="Arial" charset="0"/>
        <a:buChar char="•"/>
        <a:defRPr sz="2400" kern="1200">
          <a:solidFill>
            <a:schemeClr val="tx1"/>
          </a:solidFill>
          <a:latin typeface="+mn-lt"/>
          <a:ea typeface="+mn-ea"/>
          <a:cs typeface="+mn-cs"/>
        </a:defRPr>
      </a:lvl1pPr>
      <a:lvl2pPr marL="742950" indent="-285750" algn="l" defTabSz="457200" rtl="0" fontAlgn="base">
        <a:spcBef>
          <a:spcPct val="20000"/>
        </a:spcBef>
        <a:spcAft>
          <a:spcPts val="600"/>
        </a:spcAft>
        <a:buClr>
          <a:srgbClr val="1287C3"/>
        </a:buClr>
        <a:buSzPct val="145000"/>
        <a:buFont typeface="Arial" charset="0"/>
        <a:buChar char="•"/>
        <a:defRPr sz="2000" kern="1200">
          <a:solidFill>
            <a:schemeClr val="tx1"/>
          </a:solidFill>
          <a:latin typeface="+mn-lt"/>
          <a:ea typeface="+mn-ea"/>
          <a:cs typeface="+mn-cs"/>
        </a:defRPr>
      </a:lvl2pPr>
      <a:lvl3pPr marL="1200150" indent="-285750" algn="l" defTabSz="457200" rtl="0" fontAlgn="base">
        <a:spcBef>
          <a:spcPct val="20000"/>
        </a:spcBef>
        <a:spcAft>
          <a:spcPts val="600"/>
        </a:spcAft>
        <a:buClr>
          <a:srgbClr val="1287C3"/>
        </a:buClr>
        <a:buSzPct val="145000"/>
        <a:buFont typeface="Arial" charset="0"/>
        <a:buChar char="•"/>
        <a:defRPr kern="1200">
          <a:solidFill>
            <a:schemeClr val="tx1"/>
          </a:solidFill>
          <a:latin typeface="+mn-lt"/>
          <a:ea typeface="+mn-ea"/>
          <a:cs typeface="+mn-cs"/>
        </a:defRPr>
      </a:lvl3pPr>
      <a:lvl4pPr marL="1543050" indent="-171450" algn="l" defTabSz="457200" rtl="0" fontAlgn="base">
        <a:spcBef>
          <a:spcPct val="20000"/>
        </a:spcBef>
        <a:spcAft>
          <a:spcPts val="600"/>
        </a:spcAft>
        <a:buClr>
          <a:srgbClr val="1287C3"/>
        </a:buClr>
        <a:buSzPct val="145000"/>
        <a:buFont typeface="Arial" charset="0"/>
        <a:buChar char="•"/>
        <a:defRPr sz="1600" kern="1200">
          <a:solidFill>
            <a:schemeClr val="tx1"/>
          </a:solidFill>
          <a:latin typeface="+mn-lt"/>
          <a:ea typeface="+mn-ea"/>
          <a:cs typeface="+mn-cs"/>
        </a:defRPr>
      </a:lvl4pPr>
      <a:lvl5pPr marL="2000250" indent="-171450" algn="l" defTabSz="457200" rtl="0" fontAlgn="base">
        <a:spcBef>
          <a:spcPct val="20000"/>
        </a:spcBef>
        <a:spcAft>
          <a:spcPts val="600"/>
        </a:spcAft>
        <a:buClr>
          <a:srgbClr val="1287C3"/>
        </a:buClr>
        <a:buSzPct val="145000"/>
        <a:buFont typeface="Arial"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ctrTitle"/>
          </p:nvPr>
        </p:nvSpPr>
        <p:spPr>
          <a:xfrm>
            <a:off x="2928938" y="1379538"/>
            <a:ext cx="8574087" cy="2616200"/>
          </a:xfrm>
        </p:spPr>
        <p:txBody>
          <a:bodyPr/>
          <a:lstStyle/>
          <a:p>
            <a:r>
              <a:rPr lang="en-GB" smtClean="0">
                <a:ln>
                  <a:noFill/>
                </a:ln>
              </a:rPr>
              <a:t>Heat Wave </a:t>
            </a:r>
          </a:p>
        </p:txBody>
      </p:sp>
      <p:sp>
        <p:nvSpPr>
          <p:cNvPr id="19458" name="Subtitle 2"/>
          <p:cNvSpPr>
            <a:spLocks noGrp="1"/>
          </p:cNvSpPr>
          <p:nvPr>
            <p:ph type="subTitle" idx="1"/>
          </p:nvPr>
        </p:nvSpPr>
        <p:spPr>
          <a:xfrm>
            <a:off x="4514850" y="3995738"/>
            <a:ext cx="6988175" cy="1389062"/>
          </a:xfrm>
        </p:spPr>
        <p:txBody>
          <a:bodyPr/>
          <a:lstStyle/>
          <a:p>
            <a:r>
              <a:rPr lang="en-GB" smtClean="0"/>
              <a:t>Cal and Jay</a:t>
            </a:r>
          </a:p>
          <a:p>
            <a:endParaRPr lang="en-GB" smtClean="0"/>
          </a:p>
        </p:txBody>
      </p:sp>
    </p:spTree>
  </p:cSld>
  <p:clrMapOvr>
    <a:masterClrMapping/>
  </p:clrMapOvr>
  <p:transition>
    <p:push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GB" smtClean="0">
                <a:ln>
                  <a:noFill/>
                </a:ln>
              </a:rPr>
              <a:t>What is a Heat Wave </a:t>
            </a:r>
          </a:p>
        </p:txBody>
      </p:sp>
      <p:sp>
        <p:nvSpPr>
          <p:cNvPr id="3" name="Content Placeholder 2"/>
          <p:cNvSpPr>
            <a:spLocks noGrp="1"/>
          </p:cNvSpPr>
          <p:nvPr>
            <p:ph idx="1"/>
          </p:nvPr>
        </p:nvSpPr>
        <p:spPr/>
        <p:txBody>
          <a:bodyPr rtlCol="0">
            <a:normAutofit/>
          </a:bodyPr>
          <a:lstStyle/>
          <a:p>
            <a:pPr fontAlgn="auto">
              <a:buClr>
                <a:schemeClr val="accent1">
                  <a:lumMod val="75000"/>
                </a:schemeClr>
              </a:buClr>
              <a:buFont typeface="Arial"/>
              <a:buChar char="•"/>
              <a:defRPr/>
            </a:pPr>
            <a:r>
              <a:rPr lang="en-GB" dirty="0"/>
              <a:t>a prolonged period of abnormally hot weather.</a:t>
            </a:r>
          </a:p>
          <a:p>
            <a:pPr marL="0" indent="0" fontAlgn="auto">
              <a:buClr>
                <a:schemeClr val="accent1">
                  <a:lumMod val="75000"/>
                </a:schemeClr>
              </a:buClr>
              <a:buFont typeface="Arial"/>
              <a:buNone/>
              <a:defRPr/>
            </a:pPr>
            <a:endParaRPr lang="en-GB" dirty="0"/>
          </a:p>
        </p:txBody>
      </p:sp>
      <p:pic>
        <p:nvPicPr>
          <p:cNvPr id="20483" name="Picture 3"/>
          <p:cNvPicPr>
            <a:picLocks noChangeAspect="1"/>
          </p:cNvPicPr>
          <p:nvPr/>
        </p:nvPicPr>
        <p:blipFill>
          <a:blip r:embed="rId2"/>
          <a:srcRect/>
          <a:stretch>
            <a:fillRect/>
          </a:stretch>
        </p:blipFill>
        <p:spPr bwMode="auto">
          <a:xfrm>
            <a:off x="2619375" y="4476750"/>
            <a:ext cx="6588125" cy="2381250"/>
          </a:xfrm>
          <a:prstGeom prst="rect">
            <a:avLst/>
          </a:prstGeom>
          <a:noFill/>
          <a:ln w="9525">
            <a:noFill/>
            <a:miter lim="800000"/>
            <a:headEnd/>
            <a:tailEnd/>
          </a:ln>
        </p:spPr>
      </p:pic>
    </p:spTree>
  </p:cSld>
  <p:clrMapOvr>
    <a:masterClrMapping/>
  </p:clrMapOvr>
  <p:transition>
    <p:push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GB" smtClean="0">
                <a:ln>
                  <a:noFill/>
                </a:ln>
              </a:rPr>
              <a:t>Heat Wave is </a:t>
            </a:r>
          </a:p>
        </p:txBody>
      </p:sp>
      <p:sp>
        <p:nvSpPr>
          <p:cNvPr id="21506" name="Content Placeholder 2"/>
          <p:cNvSpPr>
            <a:spLocks noGrp="1"/>
          </p:cNvSpPr>
          <p:nvPr>
            <p:ph idx="1"/>
          </p:nvPr>
        </p:nvSpPr>
        <p:spPr/>
        <p:txBody>
          <a:bodyPr/>
          <a:lstStyle/>
          <a:p>
            <a:r>
              <a:rPr lang="en-GB" smtClean="0"/>
              <a:t>In the past 3-4 decades, there has been an increasing trend in high-humidity heat waves, which are characterized by the persistence of extremely high night-time temperature. The combination of high humidity and high night-time temperature can make for a deadly pairing, offering no relief and posing a particular threat for the elderly. Extreme heat events are responsible for more deaths annually than hurricanes, lightning, tornadoes, floods, and earthquakes combined </a:t>
            </a:r>
          </a:p>
        </p:txBody>
      </p:sp>
    </p:spTree>
  </p:cSld>
  <p:clrMapOvr>
    <a:masterClrMapping/>
  </p:clrMapOvr>
  <p:transition>
    <p:push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8" name="Picture 4" descr="heatwave"/>
          <p:cNvPicPr>
            <a:picLocks noChangeAspect="1" noChangeArrowheads="1"/>
          </p:cNvPicPr>
          <p:nvPr/>
        </p:nvPicPr>
        <p:blipFill>
          <a:blip r:embed="rId2"/>
          <a:srcRect/>
          <a:stretch>
            <a:fillRect/>
          </a:stretch>
        </p:blipFill>
        <p:spPr bwMode="auto">
          <a:xfrm>
            <a:off x="0" y="0"/>
            <a:ext cx="13706475" cy="6858000"/>
          </a:xfrm>
          <a:prstGeom prst="rect">
            <a:avLst/>
          </a:prstGeom>
          <a:noFill/>
        </p:spPr>
      </p:pic>
      <p:sp>
        <p:nvSpPr>
          <p:cNvPr id="26626" name="Rectangle 2"/>
          <p:cNvSpPr>
            <a:spLocks noGrp="1"/>
          </p:cNvSpPr>
          <p:nvPr>
            <p:ph type="title" idx="4294967295"/>
          </p:nvPr>
        </p:nvSpPr>
        <p:spPr/>
        <p:txBody>
          <a:bodyPr/>
          <a:lstStyle/>
          <a:p>
            <a:r>
              <a:rPr lang="en-GB" smtClean="0">
                <a:ln>
                  <a:noFill/>
                </a:ln>
              </a:rPr>
              <a:t>what does heat waves involve </a:t>
            </a:r>
          </a:p>
        </p:txBody>
      </p:sp>
      <p:sp>
        <p:nvSpPr>
          <p:cNvPr id="26627" name="Rectangle 3"/>
          <p:cNvSpPr>
            <a:spLocks noGrp="1"/>
          </p:cNvSpPr>
          <p:nvPr>
            <p:ph type="body" idx="4294967295"/>
          </p:nvPr>
        </p:nvSpPr>
        <p:spPr/>
        <p:txBody>
          <a:bodyPr/>
          <a:lstStyle/>
          <a:p>
            <a:r>
              <a:rPr lang="en-GB" smtClean="0"/>
              <a:t>A Heat Wave is a period of abnormally high temperatures, more than the normal maximum temperature that occurs during the summer season in the North-Western parts of India. Heat Waves typically occur between March and June, and in some rare cases even extend till July. The extreme temperatures and resultant atmospheric conditions adversely affect people living in these regions as they cause physiological stress, sometimes resulting in death.</a:t>
            </a:r>
          </a:p>
        </p:txBody>
      </p:sp>
    </p:spTree>
  </p:cSld>
  <p:clrMapOvr>
    <a:masterClrMapping/>
  </p:clrMapOvr>
  <p:transition>
    <p:push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p:txBody>
          <a:bodyPr/>
          <a:lstStyle/>
          <a:p>
            <a:r>
              <a:rPr lang="en-GB" smtClean="0">
                <a:ln>
                  <a:noFill/>
                </a:ln>
              </a:rPr>
              <a:t>what causes a heat wave </a:t>
            </a:r>
          </a:p>
        </p:txBody>
      </p:sp>
      <p:sp>
        <p:nvSpPr>
          <p:cNvPr id="27651" name="Rectangle 3"/>
          <p:cNvSpPr>
            <a:spLocks noGrp="1"/>
          </p:cNvSpPr>
          <p:nvPr>
            <p:ph type="body" idx="4294967295"/>
          </p:nvPr>
        </p:nvSpPr>
        <p:spPr/>
        <p:txBody>
          <a:bodyPr/>
          <a:lstStyle/>
          <a:p>
            <a:r>
              <a:rPr lang="en-GB" smtClean="0"/>
              <a:t>A </a:t>
            </a:r>
            <a:r>
              <a:rPr lang="en-GB" b="1" smtClean="0"/>
              <a:t>heat wave</a:t>
            </a:r>
            <a:r>
              <a:rPr lang="en-GB" smtClean="0"/>
              <a:t> is a period of unusually hot or humid weather that lasts at least two or three days – and remaining hot throughout the nights – that affects large areas. Heat waves are </a:t>
            </a:r>
            <a:r>
              <a:rPr lang="en-GB" b="1" smtClean="0"/>
              <a:t>caused</a:t>
            </a:r>
            <a:r>
              <a:rPr lang="en-GB" smtClean="0"/>
              <a:t> by a system of higher atmospheric pressure, whereby air from upper levels of the atmosphere descends and rotates out. </a:t>
            </a:r>
          </a:p>
        </p:txBody>
      </p:sp>
    </p:spTree>
  </p:cSld>
  <p:clrMapOvr>
    <a:masterClrMapping/>
  </p:clrMapOvr>
  <p:transition>
    <p:push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idx="4294967295"/>
          </p:nvPr>
        </p:nvSpPr>
        <p:spPr>
          <a:xfrm>
            <a:off x="1514475" y="685800"/>
            <a:ext cx="10018713" cy="1752600"/>
          </a:xfrm>
        </p:spPr>
        <p:txBody>
          <a:bodyPr/>
          <a:lstStyle/>
          <a:p>
            <a:r>
              <a:rPr lang="en-GB" smtClean="0">
                <a:ln>
                  <a:noFill/>
                </a:ln>
              </a:rPr>
              <a:t>One incident a heat wave occurred </a:t>
            </a:r>
          </a:p>
        </p:txBody>
      </p:sp>
      <p:sp>
        <p:nvSpPr>
          <p:cNvPr id="28675" name="Rectangle 3"/>
          <p:cNvSpPr>
            <a:spLocks noGrp="1"/>
          </p:cNvSpPr>
          <p:nvPr>
            <p:ph type="body" idx="4294967295"/>
          </p:nvPr>
        </p:nvSpPr>
        <p:spPr/>
        <p:txBody>
          <a:bodyPr/>
          <a:lstStyle/>
          <a:p>
            <a:r>
              <a:rPr lang="en-GB" smtClean="0"/>
              <a:t>In May 2015, India was struck by a severe heat wave. As of 3 June 2015, it has caused the deaths of at least 2,500 people in multiple regions. The heat wave occurred during the Indian dry season, which typically lasts from March to July with peak temperatures in April and May. Although it typically remains hot until late October, Indian monsoons often provide some respite from the heat.</a:t>
            </a:r>
          </a:p>
        </p:txBody>
      </p:sp>
    </p:spTree>
  </p:cSld>
  <p:clrMapOvr>
    <a:masterClrMapping/>
  </p:clrMapOvr>
  <p:transition>
    <p:push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idx="4294967295"/>
          </p:nvPr>
        </p:nvSpPr>
        <p:spPr/>
        <p:txBody>
          <a:bodyPr/>
          <a:lstStyle/>
          <a:p>
            <a:r>
              <a:rPr lang="en-GB" smtClean="0">
                <a:ln>
                  <a:noFill/>
                </a:ln>
              </a:rPr>
              <a:t>The effect of heat waves on biodiversity </a:t>
            </a:r>
          </a:p>
        </p:txBody>
      </p:sp>
      <p:sp>
        <p:nvSpPr>
          <p:cNvPr id="29699" name="Rectangle 3"/>
          <p:cNvSpPr>
            <a:spLocks noGrp="1"/>
          </p:cNvSpPr>
          <p:nvPr>
            <p:ph type="body" idx="4294967295"/>
          </p:nvPr>
        </p:nvSpPr>
        <p:spPr/>
        <p:txBody>
          <a:bodyPr/>
          <a:lstStyle/>
          <a:p>
            <a:r>
              <a:rPr lang="en-GB" smtClean="0"/>
              <a:t>Climate change poses a significant challenge to all natural systems on Earth. Especially increases in extreme weather events such as heat waves have the potential to strongly affect biodiversity, though their effects are poorly understood due to a lack of empirical data. Therefore, we here explore the sensitivity of a tropical ectoderm, which are in general believed to have a low warming tolerance, to experimentally simulated climate change using ecologically realistic diurnal temperature cycles. </a:t>
            </a:r>
          </a:p>
        </p:txBody>
      </p:sp>
    </p:spTree>
  </p:cSld>
  <p:clrMapOvr>
    <a:masterClrMapping/>
  </p:clrMapOvr>
  <p:transition>
    <p:push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36</TotalTime>
  <Words>376</Words>
  <Application>Microsoft Office PowerPoint</Application>
  <PresentationFormat>Custom</PresentationFormat>
  <Paragraphs>14</Paragraphs>
  <Slides>7</Slides>
  <Notes>0</Notes>
  <HiddenSlides>0</HiddenSlides>
  <MMClips>0</MMClips>
  <ScaleCrop>false</ScaleCrop>
  <HeadingPairs>
    <vt:vector size="6" baseType="variant">
      <vt:variant>
        <vt:lpstr>Fonts Used</vt:lpstr>
      </vt:variant>
      <vt:variant>
        <vt:i4>3</vt:i4>
      </vt:variant>
      <vt:variant>
        <vt:lpstr>Design Template</vt:lpstr>
      </vt:variant>
      <vt:variant>
        <vt:i4>5</vt:i4>
      </vt:variant>
      <vt:variant>
        <vt:lpstr>Slide Titles</vt:lpstr>
      </vt:variant>
      <vt:variant>
        <vt:i4>7</vt:i4>
      </vt:variant>
    </vt:vector>
  </HeadingPairs>
  <TitlesOfParts>
    <vt:vector size="15" baseType="lpstr">
      <vt:lpstr>Corbel</vt:lpstr>
      <vt:lpstr>Arial</vt:lpstr>
      <vt:lpstr>Calibri</vt:lpstr>
      <vt:lpstr>Parallax</vt:lpstr>
      <vt:lpstr>Parallax</vt:lpstr>
      <vt:lpstr>Parallax</vt:lpstr>
      <vt:lpstr>Parallax</vt:lpstr>
      <vt:lpstr>Parallax</vt:lpstr>
      <vt:lpstr>Heat Wave </vt:lpstr>
      <vt:lpstr>What is a Heat Wave </vt:lpstr>
      <vt:lpstr>Heat Wave is </vt:lpstr>
      <vt:lpstr>what does heat waves involve </vt:lpstr>
      <vt:lpstr>what causes a heat wave </vt:lpstr>
      <vt:lpstr>One incident a heat wave occurred </vt:lpstr>
      <vt:lpstr>The effect of heat waves on biodiversity </vt:lpstr>
    </vt:vector>
  </TitlesOfParts>
  <Company>NAC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Heat Wave </dc:title>
  <dc:creator>Jay McManus</dc:creator>
  <cp:lastModifiedBy>ard07jmcmanus</cp:lastModifiedBy>
  <cp:revision>4</cp:revision>
  <dcterms:created xsi:type="dcterms:W3CDTF">2016-06-06T09:29:00Z</dcterms:created>
  <dcterms:modified xsi:type="dcterms:W3CDTF">2016-06-07T09:32:57Z</dcterms:modified>
</cp:coreProperties>
</file>