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niclelive.co.uk/news/north-east-news/flood-warning-river-tyne-northumberland-1065286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Flooding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7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Flooding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1600" y="1882160"/>
            <a:ext cx="5651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Flooding is where waterways and lakes flood and overflow onto roads and into towns and villages </a:t>
            </a:r>
            <a:r>
              <a:rPr lang="en-GB" sz="4000" dirty="0" smtClean="0"/>
              <a:t>this can all occur very quickly without warning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69918"/>
            <a:ext cx="60960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219991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http://www.chroniclelive.co.uk/news/north-east-news/flood-warning-river-tyne-northumberland-10652863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05173">
            <a:off x="6278995" y="5577034"/>
            <a:ext cx="818069" cy="5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9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29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Flooding</vt:lpstr>
      <vt:lpstr>Flooding </vt:lpstr>
      <vt:lpstr>PowerPoint Presentation</vt:lpstr>
    </vt:vector>
  </TitlesOfParts>
  <Company>NAC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Flooding</dc:title>
  <dc:creator>Ross Gibb</dc:creator>
  <cp:lastModifiedBy>Ross Gibb</cp:lastModifiedBy>
  <cp:revision>4</cp:revision>
  <dcterms:created xsi:type="dcterms:W3CDTF">2016-06-07T08:57:25Z</dcterms:created>
  <dcterms:modified xsi:type="dcterms:W3CDTF">2016-06-07T09:30:49Z</dcterms:modified>
</cp:coreProperties>
</file>