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1" r:id="rId6"/>
    <p:sldId id="260" r:id="rId7"/>
    <p:sldId id="262"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2763" autoAdjust="0"/>
    <p:restoredTop sz="94660"/>
  </p:normalViewPr>
  <p:slideViewPr>
    <p:cSldViewPr snapToGrid="0">
      <p:cViewPr varScale="1">
        <p:scale>
          <a:sx n="74" d="100"/>
          <a:sy n="74" d="100"/>
        </p:scale>
        <p:origin x="60" y="8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614A0C05-02CD-4937-B8B5-40B9FE743555}" type="datetimeFigureOut">
              <a:rPr lang="en-GB" smtClean="0"/>
              <a:t>03/06/2016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a:xfrm>
            <a:off x="9255346" y="2750337"/>
            <a:ext cx="1171888" cy="1356442"/>
          </a:xfrm>
        </p:spPr>
        <p:txBody>
          <a:bodyPr/>
          <a:lstStyle/>
          <a:p>
            <a:fld id="{55950E81-C1E2-4ABC-9140-65EF886D606B}" type="slidenum">
              <a:rPr lang="en-GB" smtClean="0"/>
              <a:t>‹#›</a:t>
            </a:fld>
            <a:endParaRPr lang="en-GB"/>
          </a:p>
        </p:txBody>
      </p:sp>
    </p:spTree>
    <p:extLst>
      <p:ext uri="{BB962C8B-B14F-4D97-AF65-F5344CB8AC3E}">
        <p14:creationId xmlns:p14="http://schemas.microsoft.com/office/powerpoint/2010/main" val="21652775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14A0C05-02CD-4937-B8B5-40B9FE743555}" type="datetimeFigureOut">
              <a:rPr lang="en-GB" smtClean="0"/>
              <a:t>03/06/2016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a:xfrm>
            <a:off x="10729455" y="4711309"/>
            <a:ext cx="1154151" cy="1090789"/>
          </a:xfrm>
        </p:spPr>
        <p:txBody>
          <a:bodyPr/>
          <a:lstStyle/>
          <a:p>
            <a:fld id="{55950E81-C1E2-4ABC-9140-65EF886D606B}" type="slidenum">
              <a:rPr lang="en-GB" smtClean="0"/>
              <a:t>‹#›</a:t>
            </a:fld>
            <a:endParaRPr lang="en-GB"/>
          </a:p>
        </p:txBody>
      </p:sp>
    </p:spTree>
    <p:extLst>
      <p:ext uri="{BB962C8B-B14F-4D97-AF65-F5344CB8AC3E}">
        <p14:creationId xmlns:p14="http://schemas.microsoft.com/office/powerpoint/2010/main" val="10419055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14A0C05-02CD-4937-B8B5-40B9FE743555}" type="datetimeFigureOut">
              <a:rPr lang="en-GB" smtClean="0"/>
              <a:t>03/06/2016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a:xfrm>
            <a:off x="10729455" y="4711615"/>
            <a:ext cx="1154151" cy="1090789"/>
          </a:xfrm>
        </p:spPr>
        <p:txBody>
          <a:bodyPr/>
          <a:lstStyle/>
          <a:p>
            <a:fld id="{55950E81-C1E2-4ABC-9140-65EF886D606B}" type="slidenum">
              <a:rPr lang="en-GB" smtClean="0"/>
              <a:t>‹#›</a:t>
            </a:fld>
            <a:endParaRPr lang="en-GB"/>
          </a:p>
        </p:txBody>
      </p:sp>
    </p:spTree>
    <p:extLst>
      <p:ext uri="{BB962C8B-B14F-4D97-AF65-F5344CB8AC3E}">
        <p14:creationId xmlns:p14="http://schemas.microsoft.com/office/powerpoint/2010/main" val="357494763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14A0C05-02CD-4937-B8B5-40B9FE743555}" type="datetimeFigureOut">
              <a:rPr lang="en-GB" smtClean="0"/>
              <a:t>03/06/2016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a:xfrm>
            <a:off x="10729455" y="4709925"/>
            <a:ext cx="1154151" cy="1090789"/>
          </a:xfrm>
        </p:spPr>
        <p:txBody>
          <a:bodyPr/>
          <a:lstStyle/>
          <a:p>
            <a:fld id="{55950E81-C1E2-4ABC-9140-65EF886D606B}" type="slidenum">
              <a:rPr lang="en-GB" smtClean="0"/>
              <a:t>‹#›</a:t>
            </a:fld>
            <a:endParaRPr lang="en-GB"/>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extLst>
      <p:ext uri="{BB962C8B-B14F-4D97-AF65-F5344CB8AC3E}">
        <p14:creationId xmlns:p14="http://schemas.microsoft.com/office/powerpoint/2010/main" val="204905749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14A0C05-02CD-4937-B8B5-40B9FE743555}" type="datetimeFigureOut">
              <a:rPr lang="en-GB" smtClean="0"/>
              <a:t>03/06/2016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a:xfrm>
            <a:off x="10729455" y="4709925"/>
            <a:ext cx="1154151" cy="1090789"/>
          </a:xfrm>
        </p:spPr>
        <p:txBody>
          <a:bodyPr/>
          <a:lstStyle/>
          <a:p>
            <a:fld id="{55950E81-C1E2-4ABC-9140-65EF886D606B}" type="slidenum">
              <a:rPr lang="en-GB" smtClean="0"/>
              <a:t>‹#›</a:t>
            </a:fld>
            <a:endParaRPr lang="en-GB"/>
          </a:p>
        </p:txBody>
      </p:sp>
    </p:spTree>
    <p:extLst>
      <p:ext uri="{BB962C8B-B14F-4D97-AF65-F5344CB8AC3E}">
        <p14:creationId xmlns:p14="http://schemas.microsoft.com/office/powerpoint/2010/main" val="333450311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614A0C05-02CD-4937-B8B5-40B9FE743555}" type="datetimeFigureOut">
              <a:rPr lang="en-GB" smtClean="0"/>
              <a:t>03/06/2016</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55950E81-C1E2-4ABC-9140-65EF886D606B}" type="slidenum">
              <a:rPr lang="en-GB" smtClean="0"/>
              <a:t>‹#›</a:t>
            </a:fld>
            <a:endParaRPr lang="en-GB"/>
          </a:p>
        </p:txBody>
      </p:sp>
    </p:spTree>
    <p:extLst>
      <p:ext uri="{BB962C8B-B14F-4D97-AF65-F5344CB8AC3E}">
        <p14:creationId xmlns:p14="http://schemas.microsoft.com/office/powerpoint/2010/main" val="236076598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614A0C05-02CD-4937-B8B5-40B9FE743555}" type="datetimeFigureOut">
              <a:rPr lang="en-GB" smtClean="0"/>
              <a:t>03/06/2016</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55950E81-C1E2-4ABC-9140-65EF886D606B}" type="slidenum">
              <a:rPr lang="en-GB" smtClean="0"/>
              <a:t>‹#›</a:t>
            </a:fld>
            <a:endParaRPr lang="en-GB"/>
          </a:p>
        </p:txBody>
      </p:sp>
    </p:spTree>
    <p:extLst>
      <p:ext uri="{BB962C8B-B14F-4D97-AF65-F5344CB8AC3E}">
        <p14:creationId xmlns:p14="http://schemas.microsoft.com/office/powerpoint/2010/main" val="84212570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14A0C05-02CD-4937-B8B5-40B9FE743555}" type="datetimeFigureOut">
              <a:rPr lang="en-GB" smtClean="0"/>
              <a:t>03/06/2016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5950E81-C1E2-4ABC-9140-65EF886D606B}" type="slidenum">
              <a:rPr lang="en-GB" smtClean="0"/>
              <a:t>‹#›</a:t>
            </a:fld>
            <a:endParaRPr lang="en-GB"/>
          </a:p>
        </p:txBody>
      </p:sp>
    </p:spTree>
    <p:extLst>
      <p:ext uri="{BB962C8B-B14F-4D97-AF65-F5344CB8AC3E}">
        <p14:creationId xmlns:p14="http://schemas.microsoft.com/office/powerpoint/2010/main" val="78972370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614A0C05-02CD-4937-B8B5-40B9FE743555}" type="datetimeFigureOut">
              <a:rPr lang="en-GB" smtClean="0"/>
              <a:t>03/06/2016</a:t>
            </a:fld>
            <a:endParaRPr lang="en-GB"/>
          </a:p>
        </p:txBody>
      </p:sp>
      <p:sp>
        <p:nvSpPr>
          <p:cNvPr id="5" name="Footer Placeholder 4"/>
          <p:cNvSpPr>
            <a:spLocks noGrp="1"/>
          </p:cNvSpPr>
          <p:nvPr>
            <p:ph type="ftr" sz="quarter" idx="11"/>
          </p:nvPr>
        </p:nvSpPr>
        <p:spPr>
          <a:xfrm>
            <a:off x="680321" y="5936188"/>
            <a:ext cx="6126805" cy="365125"/>
          </a:xfrm>
        </p:spPr>
        <p:txBody>
          <a:bodyPr/>
          <a:lstStyle/>
          <a:p>
            <a:endParaRPr lang="en-GB"/>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55950E81-C1E2-4ABC-9140-65EF886D606B}" type="slidenum">
              <a:rPr lang="en-GB" smtClean="0"/>
              <a:t>‹#›</a:t>
            </a:fld>
            <a:endParaRPr lang="en-GB"/>
          </a:p>
        </p:txBody>
      </p:sp>
    </p:spTree>
    <p:extLst>
      <p:ext uri="{BB962C8B-B14F-4D97-AF65-F5344CB8AC3E}">
        <p14:creationId xmlns:p14="http://schemas.microsoft.com/office/powerpoint/2010/main" val="29140696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14A0C05-02CD-4937-B8B5-40B9FE743555}" type="datetimeFigureOut">
              <a:rPr lang="en-GB" smtClean="0"/>
              <a:t>03/06/2016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5950E81-C1E2-4ABC-9140-65EF886D606B}" type="slidenum">
              <a:rPr lang="en-GB" smtClean="0"/>
              <a:t>‹#›</a:t>
            </a:fld>
            <a:endParaRPr lang="en-GB"/>
          </a:p>
        </p:txBody>
      </p:sp>
    </p:spTree>
    <p:extLst>
      <p:ext uri="{BB962C8B-B14F-4D97-AF65-F5344CB8AC3E}">
        <p14:creationId xmlns:p14="http://schemas.microsoft.com/office/powerpoint/2010/main" val="21853948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14A0C05-02CD-4937-B8B5-40B9FE743555}" type="datetimeFigureOut">
              <a:rPr lang="en-GB" smtClean="0"/>
              <a:t>03/06/2016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a:xfrm>
            <a:off x="10729455" y="2869895"/>
            <a:ext cx="1154151" cy="1090789"/>
          </a:xfrm>
        </p:spPr>
        <p:txBody>
          <a:bodyPr/>
          <a:lstStyle/>
          <a:p>
            <a:fld id="{55950E81-C1E2-4ABC-9140-65EF886D606B}" type="slidenum">
              <a:rPr lang="en-GB" smtClean="0"/>
              <a:t>‹#›</a:t>
            </a:fld>
            <a:endParaRPr lang="en-GB"/>
          </a:p>
        </p:txBody>
      </p:sp>
    </p:spTree>
    <p:extLst>
      <p:ext uri="{BB962C8B-B14F-4D97-AF65-F5344CB8AC3E}">
        <p14:creationId xmlns:p14="http://schemas.microsoft.com/office/powerpoint/2010/main" val="36479750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14A0C05-02CD-4937-B8B5-40B9FE743555}" type="datetimeFigureOut">
              <a:rPr lang="en-GB" smtClean="0"/>
              <a:t>03/06/2016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5950E81-C1E2-4ABC-9140-65EF886D606B}" type="slidenum">
              <a:rPr lang="en-GB" smtClean="0"/>
              <a:t>‹#›</a:t>
            </a:fld>
            <a:endParaRPr lang="en-GB"/>
          </a:p>
        </p:txBody>
      </p:sp>
    </p:spTree>
    <p:extLst>
      <p:ext uri="{BB962C8B-B14F-4D97-AF65-F5344CB8AC3E}">
        <p14:creationId xmlns:p14="http://schemas.microsoft.com/office/powerpoint/2010/main" val="30828009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14A0C05-02CD-4937-B8B5-40B9FE743555}" type="datetimeFigureOut">
              <a:rPr lang="en-GB" smtClean="0"/>
              <a:t>03/06/2016</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55950E81-C1E2-4ABC-9140-65EF886D606B}" type="slidenum">
              <a:rPr lang="en-GB" smtClean="0"/>
              <a:t>‹#›</a:t>
            </a:fld>
            <a:endParaRPr lang="en-GB"/>
          </a:p>
        </p:txBody>
      </p:sp>
    </p:spTree>
    <p:extLst>
      <p:ext uri="{BB962C8B-B14F-4D97-AF65-F5344CB8AC3E}">
        <p14:creationId xmlns:p14="http://schemas.microsoft.com/office/powerpoint/2010/main" val="10048291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14A0C05-02CD-4937-B8B5-40B9FE743555}" type="datetimeFigureOut">
              <a:rPr lang="en-GB" smtClean="0"/>
              <a:t>03/06/2016</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55950E81-C1E2-4ABC-9140-65EF886D606B}" type="slidenum">
              <a:rPr lang="en-GB" smtClean="0"/>
              <a:t>‹#›</a:t>
            </a:fld>
            <a:endParaRPr lang="en-GB"/>
          </a:p>
        </p:txBody>
      </p:sp>
    </p:spTree>
    <p:extLst>
      <p:ext uri="{BB962C8B-B14F-4D97-AF65-F5344CB8AC3E}">
        <p14:creationId xmlns:p14="http://schemas.microsoft.com/office/powerpoint/2010/main" val="6873119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614A0C05-02CD-4937-B8B5-40B9FE743555}" type="datetimeFigureOut">
              <a:rPr lang="en-GB" smtClean="0"/>
              <a:t>03/06/2016</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55950E81-C1E2-4ABC-9140-65EF886D606B}" type="slidenum">
              <a:rPr lang="en-GB" smtClean="0"/>
              <a:t>‹#›</a:t>
            </a:fld>
            <a:endParaRPr lang="en-GB"/>
          </a:p>
        </p:txBody>
      </p:sp>
    </p:spTree>
    <p:extLst>
      <p:ext uri="{BB962C8B-B14F-4D97-AF65-F5344CB8AC3E}">
        <p14:creationId xmlns:p14="http://schemas.microsoft.com/office/powerpoint/2010/main" val="30639929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14A0C05-02CD-4937-B8B5-40B9FE743555}" type="datetimeFigureOut">
              <a:rPr lang="en-GB" smtClean="0"/>
              <a:t>03/06/2016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5950E81-C1E2-4ABC-9140-65EF886D606B}" type="slidenum">
              <a:rPr lang="en-GB" smtClean="0"/>
              <a:t>‹#›</a:t>
            </a:fld>
            <a:endParaRPr lang="en-GB"/>
          </a:p>
        </p:txBody>
      </p:sp>
    </p:spTree>
    <p:extLst>
      <p:ext uri="{BB962C8B-B14F-4D97-AF65-F5344CB8AC3E}">
        <p14:creationId xmlns:p14="http://schemas.microsoft.com/office/powerpoint/2010/main" val="36929486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14A0C05-02CD-4937-B8B5-40B9FE743555}" type="datetimeFigureOut">
              <a:rPr lang="en-GB" smtClean="0"/>
              <a:t>03/06/2016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5950E81-C1E2-4ABC-9140-65EF886D606B}" type="slidenum">
              <a:rPr lang="en-GB" smtClean="0"/>
              <a:t>‹#›</a:t>
            </a:fld>
            <a:endParaRPr lang="en-GB"/>
          </a:p>
        </p:txBody>
      </p:sp>
    </p:spTree>
    <p:extLst>
      <p:ext uri="{BB962C8B-B14F-4D97-AF65-F5344CB8AC3E}">
        <p14:creationId xmlns:p14="http://schemas.microsoft.com/office/powerpoint/2010/main" val="28114681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14A0C05-02CD-4937-B8B5-40B9FE743555}" type="datetimeFigureOut">
              <a:rPr lang="en-GB" smtClean="0"/>
              <a:t>03/06/2016</a:t>
            </a:fld>
            <a:endParaRPr lang="en-GB"/>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55950E81-C1E2-4ABC-9140-65EF886D606B}" type="slidenum">
              <a:rPr lang="en-GB" smtClean="0"/>
              <a:t>‹#›</a:t>
            </a:fld>
            <a:endParaRPr lang="en-GB"/>
          </a:p>
        </p:txBody>
      </p:sp>
    </p:spTree>
    <p:extLst>
      <p:ext uri="{BB962C8B-B14F-4D97-AF65-F5344CB8AC3E}">
        <p14:creationId xmlns:p14="http://schemas.microsoft.com/office/powerpoint/2010/main" val="3981289768"/>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5.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187879" y="843766"/>
            <a:ext cx="9144000" cy="1655763"/>
          </a:xfrm>
        </p:spPr>
        <p:txBody>
          <a:bodyPr/>
          <a:lstStyle/>
          <a:p>
            <a:r>
              <a:rPr lang="en-GB" dirty="0" smtClean="0"/>
              <a:t>Drought </a:t>
            </a:r>
            <a:endParaRPr lang="en-GB" dirty="0"/>
          </a:p>
        </p:txBody>
      </p:sp>
      <p:sp>
        <p:nvSpPr>
          <p:cNvPr id="3" name="Subtitle 2"/>
          <p:cNvSpPr>
            <a:spLocks noGrp="1"/>
          </p:cNvSpPr>
          <p:nvPr>
            <p:ph type="subTitle" idx="1"/>
          </p:nvPr>
        </p:nvSpPr>
        <p:spPr>
          <a:xfrm>
            <a:off x="-114300" y="2724552"/>
            <a:ext cx="9144000" cy="1520825"/>
          </a:xfrm>
        </p:spPr>
        <p:txBody>
          <a:bodyPr/>
          <a:lstStyle/>
          <a:p>
            <a:pPr lvl="1"/>
            <a:r>
              <a:rPr lang="en-GB" dirty="0" smtClean="0"/>
              <a:t>By </a:t>
            </a:r>
            <a:r>
              <a:rPr lang="en-GB" dirty="0" smtClean="0"/>
              <a:t>Graham, Devon &amp; </a:t>
            </a:r>
            <a:r>
              <a:rPr lang="en-GB" dirty="0"/>
              <a:t>A</a:t>
            </a:r>
            <a:r>
              <a:rPr lang="en-GB" dirty="0" smtClean="0"/>
              <a:t>aron</a:t>
            </a: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029700" y="2499530"/>
            <a:ext cx="3162300" cy="1970870"/>
          </a:xfrm>
          <a:prstGeom prst="rect">
            <a:avLst/>
          </a:prstGeom>
        </p:spPr>
      </p:pic>
    </p:spTree>
    <p:extLst>
      <p:ext uri="{BB962C8B-B14F-4D97-AF65-F5344CB8AC3E}">
        <p14:creationId xmlns:p14="http://schemas.microsoft.com/office/powerpoint/2010/main" val="319543073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is a drought?</a:t>
            </a:r>
            <a:endParaRPr lang="en-GB" dirty="0"/>
          </a:p>
        </p:txBody>
      </p:sp>
      <p:sp>
        <p:nvSpPr>
          <p:cNvPr id="3" name="Content Placeholder 2"/>
          <p:cNvSpPr>
            <a:spLocks noGrp="1"/>
          </p:cNvSpPr>
          <p:nvPr>
            <p:ph idx="1"/>
          </p:nvPr>
        </p:nvSpPr>
        <p:spPr/>
        <p:txBody>
          <a:bodyPr/>
          <a:lstStyle/>
          <a:p>
            <a:pPr marL="0" indent="0">
              <a:buNone/>
            </a:pPr>
            <a:r>
              <a:rPr lang="en-GB" dirty="0" smtClean="0"/>
              <a:t>A drought is a period of below-average precipitation in a given region.</a:t>
            </a:r>
          </a:p>
          <a:p>
            <a:pPr marL="0" indent="0">
              <a:buNone/>
            </a:pPr>
            <a:r>
              <a:rPr lang="en-GB" dirty="0" smtClean="0">
                <a:effectLst/>
              </a:rPr>
              <a:t>Drought is an extended period of unusually dry weather when there is not enough rain.</a:t>
            </a:r>
          </a:p>
          <a:p>
            <a:pPr marL="0" indent="0">
              <a:buNone/>
            </a:pPr>
            <a:endParaRPr lang="en-GB" dirty="0" smtClean="0"/>
          </a:p>
        </p:txBody>
      </p:sp>
    </p:spTree>
    <p:extLst>
      <p:ext uri="{BB962C8B-B14F-4D97-AF65-F5344CB8AC3E}">
        <p14:creationId xmlns:p14="http://schemas.microsoft.com/office/powerpoint/2010/main" val="298507366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How would you describe a drought?</a:t>
            </a:r>
            <a:endParaRPr lang="en-GB" dirty="0"/>
          </a:p>
        </p:txBody>
      </p:sp>
      <p:sp>
        <p:nvSpPr>
          <p:cNvPr id="3" name="Content Placeholder 2"/>
          <p:cNvSpPr>
            <a:spLocks noGrp="1"/>
          </p:cNvSpPr>
          <p:nvPr>
            <p:ph idx="1"/>
          </p:nvPr>
        </p:nvSpPr>
        <p:spPr/>
        <p:txBody>
          <a:bodyPr/>
          <a:lstStyle/>
          <a:p>
            <a:pPr marL="0" indent="0">
              <a:buNone/>
            </a:pPr>
            <a:r>
              <a:rPr lang="en-GB" dirty="0" smtClean="0"/>
              <a:t>Time of droughts can have significant environmental, agricultural, health, economic and social consequences. The effect varies according to vulnerability. For example, subsistence farmers are more likely to migrate during drought because they do not have alternative food sources.</a:t>
            </a:r>
            <a:endParaRPr lang="en-GB" dirty="0"/>
          </a:p>
        </p:txBody>
      </p:sp>
    </p:spTree>
    <p:extLst>
      <p:ext uri="{BB962C8B-B14F-4D97-AF65-F5344CB8AC3E}">
        <p14:creationId xmlns:p14="http://schemas.microsoft.com/office/powerpoint/2010/main" val="371703767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does a droughts involve?</a:t>
            </a:r>
            <a:endParaRPr lang="en-GB" dirty="0"/>
          </a:p>
        </p:txBody>
      </p:sp>
      <p:sp>
        <p:nvSpPr>
          <p:cNvPr id="3" name="Content Placeholder 2"/>
          <p:cNvSpPr>
            <a:spLocks noGrp="1"/>
          </p:cNvSpPr>
          <p:nvPr>
            <p:ph idx="1"/>
          </p:nvPr>
        </p:nvSpPr>
        <p:spPr/>
        <p:txBody>
          <a:bodyPr/>
          <a:lstStyle/>
          <a:p>
            <a:pPr marL="0" indent="0">
              <a:buNone/>
            </a:pPr>
            <a:r>
              <a:rPr lang="en-GB" dirty="0" smtClean="0">
                <a:effectLst/>
              </a:rPr>
              <a:t>The lack of precipitation can cause a variety of problems for local communities, including damage to crops and a shortage of drinking water. </a:t>
            </a:r>
            <a:endParaRPr lang="en-GB" dirty="0"/>
          </a:p>
        </p:txBody>
      </p:sp>
    </p:spTree>
    <p:extLst>
      <p:ext uri="{BB962C8B-B14F-4D97-AF65-F5344CB8AC3E}">
        <p14:creationId xmlns:p14="http://schemas.microsoft.com/office/powerpoint/2010/main" val="40951448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Describe what causes a drought?</a:t>
            </a:r>
            <a:endParaRPr lang="en-GB" dirty="0"/>
          </a:p>
        </p:txBody>
      </p:sp>
      <p:sp>
        <p:nvSpPr>
          <p:cNvPr id="3" name="Content Placeholder 2"/>
          <p:cNvSpPr>
            <a:spLocks noGrp="1"/>
          </p:cNvSpPr>
          <p:nvPr>
            <p:ph idx="1"/>
          </p:nvPr>
        </p:nvSpPr>
        <p:spPr/>
        <p:txBody>
          <a:bodyPr/>
          <a:lstStyle/>
          <a:p>
            <a:pPr marL="0" indent="0">
              <a:buNone/>
            </a:pPr>
            <a:r>
              <a:rPr lang="en-GB" dirty="0" smtClean="0"/>
              <a:t>Lack of rain.</a:t>
            </a:r>
          </a:p>
          <a:p>
            <a:pPr marL="0" indent="0">
              <a:buNone/>
            </a:pPr>
            <a:r>
              <a:rPr lang="en-GB" dirty="0" smtClean="0"/>
              <a:t>Global warming.</a:t>
            </a:r>
          </a:p>
          <a:p>
            <a:pPr marL="0" indent="0">
              <a:buNone/>
            </a:pPr>
            <a:r>
              <a:rPr lang="en-GB" dirty="0" smtClean="0"/>
              <a:t>Lack of trees(deforestation) will cause drought as they have a great impact on the water cycle.(human factors).</a:t>
            </a:r>
            <a:endParaRPr lang="en-GB" dirty="0" smtClean="0"/>
          </a:p>
          <a:p>
            <a:pPr marL="0" indent="0">
              <a:buNone/>
            </a:pPr>
            <a:endParaRPr lang="en-GB" dirty="0" smtClean="0">
              <a:effectLst/>
            </a:endParaRPr>
          </a:p>
        </p:txBody>
      </p:sp>
    </p:spTree>
    <p:extLst>
      <p:ext uri="{BB962C8B-B14F-4D97-AF65-F5344CB8AC3E}">
        <p14:creationId xmlns:p14="http://schemas.microsoft.com/office/powerpoint/2010/main" val="332857417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Example of a drought </a:t>
            </a:r>
            <a:endParaRPr lang="en-GB" dirty="0"/>
          </a:p>
        </p:txBody>
      </p:sp>
      <p:sp>
        <p:nvSpPr>
          <p:cNvPr id="3" name="Content Placeholder 2"/>
          <p:cNvSpPr>
            <a:spLocks noGrp="1"/>
          </p:cNvSpPr>
          <p:nvPr>
            <p:ph idx="1"/>
          </p:nvPr>
        </p:nvSpPr>
        <p:spPr/>
        <p:txBody>
          <a:bodyPr/>
          <a:lstStyle/>
          <a:p>
            <a:pPr marL="0" indent="0">
              <a:buNone/>
            </a:pPr>
            <a:r>
              <a:rPr lang="en-GB" dirty="0" smtClean="0"/>
              <a:t>The 2000s drought in Australia</a:t>
            </a:r>
            <a:r>
              <a:rPr lang="en-GB" dirty="0"/>
              <a:t>,</a:t>
            </a:r>
            <a:r>
              <a:rPr lang="en-GB" dirty="0" smtClean="0"/>
              <a:t> also known as the</a:t>
            </a:r>
            <a:r>
              <a:rPr lang="en-GB" b="1" dirty="0" smtClean="0"/>
              <a:t> Millennium </a:t>
            </a:r>
            <a:r>
              <a:rPr lang="en-GB" dirty="0" smtClean="0"/>
              <a:t>drought, </a:t>
            </a:r>
            <a:r>
              <a:rPr lang="en-GB" dirty="0" smtClean="0"/>
              <a:t>is said by some to be the worst recorded since settlement. The year 2006 was the driest on record for many parts of the country</a:t>
            </a:r>
            <a:r>
              <a:rPr lang="en-GB" dirty="0" smtClean="0"/>
              <a:t>. It started in 1995 and ended in 2009.</a:t>
            </a:r>
            <a:endParaRPr lang="en-GB" dirty="0"/>
          </a:p>
        </p:txBody>
      </p:sp>
    </p:spTree>
    <p:extLst>
      <p:ext uri="{BB962C8B-B14F-4D97-AF65-F5344CB8AC3E}">
        <p14:creationId xmlns:p14="http://schemas.microsoft.com/office/powerpoint/2010/main" val="261974945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Describe how it effects wildlife</a:t>
            </a:r>
            <a:endParaRPr lang="en-GB" dirty="0"/>
          </a:p>
        </p:txBody>
      </p:sp>
      <p:sp>
        <p:nvSpPr>
          <p:cNvPr id="3" name="Content Placeholder 2"/>
          <p:cNvSpPr>
            <a:spLocks noGrp="1"/>
          </p:cNvSpPr>
          <p:nvPr>
            <p:ph idx="1"/>
          </p:nvPr>
        </p:nvSpPr>
        <p:spPr/>
        <p:txBody>
          <a:bodyPr/>
          <a:lstStyle/>
          <a:p>
            <a:pPr marL="0" indent="0">
              <a:buNone/>
            </a:pPr>
            <a:r>
              <a:rPr lang="en-GB" dirty="0" smtClean="0"/>
              <a:t>herbivores</a:t>
            </a:r>
            <a:r>
              <a:rPr lang="en-GB" dirty="0" smtClean="0">
                <a:effectLst/>
              </a:rPr>
              <a:t> will die because of little vegetation and rain and drinking water,</a:t>
            </a:r>
          </a:p>
          <a:p>
            <a:pPr marL="0" indent="0">
              <a:buNone/>
            </a:pPr>
            <a:r>
              <a:rPr lang="en-GB" dirty="0"/>
              <a:t>t</a:t>
            </a:r>
            <a:r>
              <a:rPr lang="en-GB" dirty="0" smtClean="0"/>
              <a:t>herefore killing the animals. carnivores may be ok as the dead animals will provide food for scavengers</a:t>
            </a:r>
            <a:endParaRPr lang="en-GB" dirty="0" smtClean="0"/>
          </a:p>
          <a:p>
            <a:pPr marL="0" indent="0">
              <a:buNone/>
            </a:pPr>
            <a:endParaRPr lang="en-GB"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400800" y="3524250"/>
            <a:ext cx="5791200" cy="3333750"/>
          </a:xfrm>
          <a:prstGeom prst="rect">
            <a:avLst/>
          </a:prstGeom>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90800" y="4714875"/>
            <a:ext cx="3810000" cy="2143125"/>
          </a:xfrm>
          <a:prstGeom prst="rect">
            <a:avLst/>
          </a:prstGeom>
        </p:spPr>
      </p:pic>
    </p:spTree>
    <p:extLst>
      <p:ext uri="{BB962C8B-B14F-4D97-AF65-F5344CB8AC3E}">
        <p14:creationId xmlns:p14="http://schemas.microsoft.com/office/powerpoint/2010/main" val="3086616796"/>
      </p:ext>
    </p:extLst>
  </p:cSld>
  <p:clrMapOvr>
    <a:masterClrMapping/>
  </p:clrMapOvr>
  <p:timing>
    <p:tnLst>
      <p:par>
        <p:cTn id="1" dur="indefinite" restart="never" nodeType="tmRoot"/>
      </p:par>
    </p:tnLst>
  </p:timing>
</p:sld>
</file>

<file path=ppt/theme/theme1.xml><?xml version="1.0" encoding="utf-8"?>
<a:theme xmlns:a="http://schemas.openxmlformats.org/drawingml/2006/main" name="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docProps/app.xml><?xml version="1.0" encoding="utf-8"?>
<Properties xmlns="http://schemas.openxmlformats.org/officeDocument/2006/extended-properties" xmlns:vt="http://schemas.openxmlformats.org/officeDocument/2006/docPropsVTypes">
  <Template>TM04033917[[fn=Berlin]]</Template>
  <TotalTime>45</TotalTime>
  <Words>247</Words>
  <Application>Microsoft Office PowerPoint</Application>
  <PresentationFormat>Widescreen</PresentationFormat>
  <Paragraphs>18</Paragraphs>
  <Slides>7</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7</vt:i4>
      </vt:variant>
    </vt:vector>
  </HeadingPairs>
  <TitlesOfParts>
    <vt:vector size="10" baseType="lpstr">
      <vt:lpstr>Arial</vt:lpstr>
      <vt:lpstr>Trebuchet MS</vt:lpstr>
      <vt:lpstr>Berlin</vt:lpstr>
      <vt:lpstr>Drought </vt:lpstr>
      <vt:lpstr>What is a drought?</vt:lpstr>
      <vt:lpstr>How would you describe a drought?</vt:lpstr>
      <vt:lpstr>What does a droughts involve?</vt:lpstr>
      <vt:lpstr>Describe what causes a drought?</vt:lpstr>
      <vt:lpstr>Example of a drought </vt:lpstr>
      <vt:lpstr>Describe how it effects wildlife</vt:lpstr>
    </vt:vector>
  </TitlesOfParts>
  <Company>NAC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Drought</dc:title>
  <dc:creator>Devon Gallacher</dc:creator>
  <cp:lastModifiedBy>Devon Gallacher</cp:lastModifiedBy>
  <cp:revision>6</cp:revision>
  <dcterms:created xsi:type="dcterms:W3CDTF">2016-06-03T10:11:52Z</dcterms:created>
  <dcterms:modified xsi:type="dcterms:W3CDTF">2016-06-03T12:50:48Z</dcterms:modified>
</cp:coreProperties>
</file>