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D183E04-C40C-409A-BF3F-FA53D5F81A85}" type="datetimeFigureOut">
              <a:rPr lang="en-GB" smtClean="0"/>
              <a:t>07/06/2016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BE238-346C-43D1-97DB-42A8D2CDF19A}" type="slidenum">
              <a:rPr lang="en-GB" smtClean="0"/>
              <a:t>‹#›</a:t>
            </a:fld>
            <a:endParaRPr lang="en-GB"/>
          </a:p>
        </p:txBody>
      </p:sp>
    </p:spTree>
    <p:extLst>
      <p:ext uri="{BB962C8B-B14F-4D97-AF65-F5344CB8AC3E}">
        <p14:creationId xmlns:p14="http://schemas.microsoft.com/office/powerpoint/2010/main" val="1052825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183E04-C40C-409A-BF3F-FA53D5F81A85}" type="datetimeFigureOut">
              <a:rPr lang="en-GB" smtClean="0"/>
              <a:t>07/06/2016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BE238-346C-43D1-97DB-42A8D2CDF19A}" type="slidenum">
              <a:rPr lang="en-GB" smtClean="0"/>
              <a:t>‹#›</a:t>
            </a:fld>
            <a:endParaRPr lang="en-GB"/>
          </a:p>
        </p:txBody>
      </p:sp>
    </p:spTree>
    <p:extLst>
      <p:ext uri="{BB962C8B-B14F-4D97-AF65-F5344CB8AC3E}">
        <p14:creationId xmlns:p14="http://schemas.microsoft.com/office/powerpoint/2010/main" val="1078347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183E04-C40C-409A-BF3F-FA53D5F81A85}" type="datetimeFigureOut">
              <a:rPr lang="en-GB" smtClean="0"/>
              <a:t>07/06/2016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BE238-346C-43D1-97DB-42A8D2CDF19A}" type="slidenum">
              <a:rPr lang="en-GB" smtClean="0"/>
              <a:t>‹#›</a:t>
            </a:fld>
            <a:endParaRPr lang="en-GB"/>
          </a:p>
        </p:txBody>
      </p:sp>
    </p:spTree>
    <p:extLst>
      <p:ext uri="{BB962C8B-B14F-4D97-AF65-F5344CB8AC3E}">
        <p14:creationId xmlns:p14="http://schemas.microsoft.com/office/powerpoint/2010/main" val="1946900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183E04-C40C-409A-BF3F-FA53D5F81A85}" type="datetimeFigureOut">
              <a:rPr lang="en-GB" smtClean="0"/>
              <a:t>07/06/2016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BE238-346C-43D1-97DB-42A8D2CDF19A}" type="slidenum">
              <a:rPr lang="en-GB" smtClean="0"/>
              <a:t>‹#›</a:t>
            </a:fld>
            <a:endParaRPr lang="en-GB"/>
          </a:p>
        </p:txBody>
      </p:sp>
    </p:spTree>
    <p:extLst>
      <p:ext uri="{BB962C8B-B14F-4D97-AF65-F5344CB8AC3E}">
        <p14:creationId xmlns:p14="http://schemas.microsoft.com/office/powerpoint/2010/main" val="1489000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183E04-C40C-409A-BF3F-FA53D5F81A85}" type="datetimeFigureOut">
              <a:rPr lang="en-GB" smtClean="0"/>
              <a:t>07/06/2016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9BE238-346C-43D1-97DB-42A8D2CDF19A}" type="slidenum">
              <a:rPr lang="en-GB" smtClean="0"/>
              <a:t>‹#›</a:t>
            </a:fld>
            <a:endParaRPr lang="en-GB"/>
          </a:p>
        </p:txBody>
      </p:sp>
    </p:spTree>
    <p:extLst>
      <p:ext uri="{BB962C8B-B14F-4D97-AF65-F5344CB8AC3E}">
        <p14:creationId xmlns:p14="http://schemas.microsoft.com/office/powerpoint/2010/main" val="243342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D183E04-C40C-409A-BF3F-FA53D5F81A85}" type="datetimeFigureOut">
              <a:rPr lang="en-GB" smtClean="0"/>
              <a:t>07/06/2016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BE238-346C-43D1-97DB-42A8D2CDF19A}" type="slidenum">
              <a:rPr lang="en-GB" smtClean="0"/>
              <a:t>‹#›</a:t>
            </a:fld>
            <a:endParaRPr lang="en-GB"/>
          </a:p>
        </p:txBody>
      </p:sp>
    </p:spTree>
    <p:extLst>
      <p:ext uri="{BB962C8B-B14F-4D97-AF65-F5344CB8AC3E}">
        <p14:creationId xmlns:p14="http://schemas.microsoft.com/office/powerpoint/2010/main" val="2959216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D183E04-C40C-409A-BF3F-FA53D5F81A85}" type="datetimeFigureOut">
              <a:rPr lang="en-GB" smtClean="0"/>
              <a:t>07/06/2016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9BE238-346C-43D1-97DB-42A8D2CDF19A}" type="slidenum">
              <a:rPr lang="en-GB" smtClean="0"/>
              <a:t>‹#›</a:t>
            </a:fld>
            <a:endParaRPr lang="en-GB"/>
          </a:p>
        </p:txBody>
      </p:sp>
    </p:spTree>
    <p:extLst>
      <p:ext uri="{BB962C8B-B14F-4D97-AF65-F5344CB8AC3E}">
        <p14:creationId xmlns:p14="http://schemas.microsoft.com/office/powerpoint/2010/main" val="1812674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D183E04-C40C-409A-BF3F-FA53D5F81A85}" type="datetimeFigureOut">
              <a:rPr lang="en-GB" smtClean="0"/>
              <a:t>07/06/2016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9BE238-346C-43D1-97DB-42A8D2CDF19A}" type="slidenum">
              <a:rPr lang="en-GB" smtClean="0"/>
              <a:t>‹#›</a:t>
            </a:fld>
            <a:endParaRPr lang="en-GB"/>
          </a:p>
        </p:txBody>
      </p:sp>
    </p:spTree>
    <p:extLst>
      <p:ext uri="{BB962C8B-B14F-4D97-AF65-F5344CB8AC3E}">
        <p14:creationId xmlns:p14="http://schemas.microsoft.com/office/powerpoint/2010/main" val="233877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83E04-C40C-409A-BF3F-FA53D5F81A85}" type="datetimeFigureOut">
              <a:rPr lang="en-GB" smtClean="0"/>
              <a:t>07/06/2016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9BE238-346C-43D1-97DB-42A8D2CDF19A}" type="slidenum">
              <a:rPr lang="en-GB" smtClean="0"/>
              <a:t>‹#›</a:t>
            </a:fld>
            <a:endParaRPr lang="en-GB"/>
          </a:p>
        </p:txBody>
      </p:sp>
    </p:spTree>
    <p:extLst>
      <p:ext uri="{BB962C8B-B14F-4D97-AF65-F5344CB8AC3E}">
        <p14:creationId xmlns:p14="http://schemas.microsoft.com/office/powerpoint/2010/main" val="280704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183E04-C40C-409A-BF3F-FA53D5F81A85}" type="datetimeFigureOut">
              <a:rPr lang="en-GB" smtClean="0"/>
              <a:t>07/06/2016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BE238-346C-43D1-97DB-42A8D2CDF19A}" type="slidenum">
              <a:rPr lang="en-GB" smtClean="0"/>
              <a:t>‹#›</a:t>
            </a:fld>
            <a:endParaRPr lang="en-GB"/>
          </a:p>
        </p:txBody>
      </p:sp>
    </p:spTree>
    <p:extLst>
      <p:ext uri="{BB962C8B-B14F-4D97-AF65-F5344CB8AC3E}">
        <p14:creationId xmlns:p14="http://schemas.microsoft.com/office/powerpoint/2010/main" val="1294383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183E04-C40C-409A-BF3F-FA53D5F81A85}" type="datetimeFigureOut">
              <a:rPr lang="en-GB" smtClean="0"/>
              <a:t>07/06/2016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9BE238-346C-43D1-97DB-42A8D2CDF19A}" type="slidenum">
              <a:rPr lang="en-GB" smtClean="0"/>
              <a:t>‹#›</a:t>
            </a:fld>
            <a:endParaRPr lang="en-GB"/>
          </a:p>
        </p:txBody>
      </p:sp>
    </p:spTree>
    <p:extLst>
      <p:ext uri="{BB962C8B-B14F-4D97-AF65-F5344CB8AC3E}">
        <p14:creationId xmlns:p14="http://schemas.microsoft.com/office/powerpoint/2010/main" val="411935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83E04-C40C-409A-BF3F-FA53D5F81A85}" type="datetimeFigureOut">
              <a:rPr lang="en-GB" smtClean="0"/>
              <a:t>07/06/2016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BE238-346C-43D1-97DB-42A8D2CDF19A}" type="slidenum">
              <a:rPr lang="en-GB" smtClean="0"/>
              <a:t>‹#›</a:t>
            </a:fld>
            <a:endParaRPr lang="en-GB"/>
          </a:p>
        </p:txBody>
      </p:sp>
    </p:spTree>
    <p:extLst>
      <p:ext uri="{BB962C8B-B14F-4D97-AF65-F5344CB8AC3E}">
        <p14:creationId xmlns:p14="http://schemas.microsoft.com/office/powerpoint/2010/main" val="1838758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1710" y="-1311274"/>
            <a:ext cx="9144000" cy="2387600"/>
          </a:xfrm>
        </p:spPr>
        <p:txBody>
          <a:bodyPr/>
          <a:lstStyle/>
          <a:p>
            <a:r>
              <a:rPr lang="en-GB" dirty="0" smtClean="0"/>
              <a:t>Cyclones </a:t>
            </a:r>
            <a:endParaRPr lang="en-GB" dirty="0"/>
          </a:p>
        </p:txBody>
      </p:sp>
      <p:sp>
        <p:nvSpPr>
          <p:cNvPr id="3" name="Subtitle 2"/>
          <p:cNvSpPr>
            <a:spLocks noGrp="1"/>
          </p:cNvSpPr>
          <p:nvPr>
            <p:ph type="subTitle" idx="1"/>
          </p:nvPr>
        </p:nvSpPr>
        <p:spPr>
          <a:xfrm>
            <a:off x="1498600" y="5011738"/>
            <a:ext cx="9144000" cy="1655762"/>
          </a:xfrm>
        </p:spPr>
        <p:txBody>
          <a:bodyPr>
            <a:normAutofit lnSpcReduction="10000"/>
          </a:bodyPr>
          <a:lstStyle/>
          <a:p>
            <a:r>
              <a:rPr lang="en-GB" dirty="0" smtClean="0"/>
              <a:t>By </a:t>
            </a:r>
          </a:p>
          <a:p>
            <a:r>
              <a:rPr lang="en-GB" dirty="0" smtClean="0"/>
              <a:t>Robbie Kirk </a:t>
            </a:r>
          </a:p>
          <a:p>
            <a:r>
              <a:rPr lang="en-GB" dirty="0" smtClean="0"/>
              <a:t>Niamh Scott </a:t>
            </a:r>
          </a:p>
          <a:p>
            <a:r>
              <a:rPr lang="en-GB" dirty="0" err="1" smtClean="0"/>
              <a:t>Murron</a:t>
            </a:r>
            <a:r>
              <a:rPr lang="en-GB" dirty="0" smtClean="0"/>
              <a:t> MacMillan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5029" y="1507332"/>
            <a:ext cx="4851142" cy="2730500"/>
          </a:xfrm>
          <a:prstGeom prst="rect">
            <a:avLst/>
          </a:prstGeom>
        </p:spPr>
      </p:pic>
    </p:spTree>
    <p:extLst>
      <p:ext uri="{BB962C8B-B14F-4D97-AF65-F5344CB8AC3E}">
        <p14:creationId xmlns:p14="http://schemas.microsoft.com/office/powerpoint/2010/main" val="1376491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Cyclone </a:t>
            </a:r>
            <a:endParaRPr lang="en-GB" dirty="0"/>
          </a:p>
        </p:txBody>
      </p:sp>
      <p:sp>
        <p:nvSpPr>
          <p:cNvPr id="3" name="Content Placeholder 2"/>
          <p:cNvSpPr>
            <a:spLocks noGrp="1"/>
          </p:cNvSpPr>
          <p:nvPr>
            <p:ph idx="1"/>
          </p:nvPr>
        </p:nvSpPr>
        <p:spPr/>
        <p:txBody>
          <a:bodyPr>
            <a:normAutofit lnSpcReduction="10000"/>
          </a:bodyPr>
          <a:lstStyle/>
          <a:p>
            <a:r>
              <a:rPr lang="en-GB" dirty="0" smtClean="0"/>
              <a:t>Cyclone refers to any spinning storm that rotates around a low-pressure </a:t>
            </a:r>
            <a:r>
              <a:rPr lang="en-GB" dirty="0" err="1" smtClean="0"/>
              <a:t>center</a:t>
            </a:r>
            <a:r>
              <a:rPr lang="en-GB" dirty="0" smtClean="0"/>
              <a:t>. The low-pressure </a:t>
            </a:r>
            <a:r>
              <a:rPr lang="en-GB" dirty="0" err="1" smtClean="0"/>
              <a:t>center</a:t>
            </a:r>
            <a:r>
              <a:rPr lang="en-GB" dirty="0" smtClean="0"/>
              <a:t> is also referred to as the 'eye' of the storm, which is well known for being eerily calm compared with the areas under the spinning 'arms' of the storm. You could say that the eye is watching what's going on down below, so it needs a clear path, but the arms are where all the action happens because this is where the storm is throwing out all of its rain and wind.</a:t>
            </a:r>
          </a:p>
          <a:p>
            <a:r>
              <a:rPr lang="en-GB" dirty="0" smtClean="0"/>
              <a:t>The approximately 80 tropical cyclones that occur throughout the globe each year cause billions of dollars in damage and kill about 10,000 people. However, in addition to the cost, there may be some economic benefits to be derived from tropical cyclones.</a:t>
            </a:r>
          </a:p>
          <a:p>
            <a:endParaRPr lang="en-GB" dirty="0"/>
          </a:p>
        </p:txBody>
      </p:sp>
    </p:spTree>
    <p:extLst>
      <p:ext uri="{BB962C8B-B14F-4D97-AF65-F5344CB8AC3E}">
        <p14:creationId xmlns:p14="http://schemas.microsoft.com/office/powerpoint/2010/main" val="3207200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cyclones involve</a:t>
            </a:r>
            <a:endParaRPr lang="en-GB" dirty="0"/>
          </a:p>
        </p:txBody>
      </p:sp>
      <p:sp>
        <p:nvSpPr>
          <p:cNvPr id="3" name="Content Placeholder 2"/>
          <p:cNvSpPr>
            <a:spLocks noGrp="1"/>
          </p:cNvSpPr>
          <p:nvPr>
            <p:ph idx="1"/>
          </p:nvPr>
        </p:nvSpPr>
        <p:spPr/>
        <p:txBody>
          <a:bodyPr>
            <a:normAutofit/>
          </a:bodyPr>
          <a:lstStyle/>
          <a:p>
            <a:r>
              <a:rPr lang="en-GB" dirty="0" smtClean="0"/>
              <a:t>Wind damage, not simply a function of the maximum sustained surface wind</a:t>
            </a:r>
          </a:p>
          <a:p>
            <a:r>
              <a:rPr lang="en-GB" dirty="0" smtClean="0"/>
              <a:t>Rainfall, associated with tropical cyclones is both beneficial and harmful. Although the rains contribute to the water needs of the areas traversed by the cyclone</a:t>
            </a:r>
          </a:p>
          <a:p>
            <a:r>
              <a:rPr lang="en-GB" dirty="0" smtClean="0"/>
              <a:t>Wind blowing across a stretch of open water creates waves on the surface of the water. The wave heights depend on a number of factors including the wind velocity, the length of time the wind has been blowing.</a:t>
            </a:r>
            <a:endParaRPr lang="en-GB" dirty="0"/>
          </a:p>
        </p:txBody>
      </p:sp>
    </p:spTree>
    <p:extLst>
      <p:ext uri="{BB962C8B-B14F-4D97-AF65-F5344CB8AC3E}">
        <p14:creationId xmlns:p14="http://schemas.microsoft.com/office/powerpoint/2010/main" val="424250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its caused</a:t>
            </a:r>
            <a:endParaRPr lang="en-GB" dirty="0"/>
          </a:p>
        </p:txBody>
      </p:sp>
      <p:sp>
        <p:nvSpPr>
          <p:cNvPr id="3" name="Content Placeholder 2"/>
          <p:cNvSpPr>
            <a:spLocks noGrp="1"/>
          </p:cNvSpPr>
          <p:nvPr>
            <p:ph idx="1"/>
          </p:nvPr>
        </p:nvSpPr>
        <p:spPr/>
        <p:txBody>
          <a:bodyPr/>
          <a:lstStyle/>
          <a:p>
            <a:r>
              <a:rPr lang="en-GB" dirty="0" smtClean="0"/>
              <a:t>- It is caused by a combination of strong winds driving water onshore and the lower atmospheric pressure in a tropical cyclone. In the southern hemisphere the onshore winds occur to the left of the tropical cyclone's path.</a:t>
            </a:r>
            <a:endParaRPr lang="en-GB" dirty="0"/>
          </a:p>
        </p:txBody>
      </p:sp>
    </p:spTree>
    <p:extLst>
      <p:ext uri="{BB962C8B-B14F-4D97-AF65-F5344CB8AC3E}">
        <p14:creationId xmlns:p14="http://schemas.microsoft.com/office/powerpoint/2010/main" val="2744950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Cyclone has </a:t>
            </a:r>
            <a:r>
              <a:rPr lang="en-GB" dirty="0" err="1" smtClean="0"/>
              <a:t>occured</a:t>
            </a:r>
            <a:endParaRPr lang="en-GB" dirty="0"/>
          </a:p>
        </p:txBody>
      </p:sp>
      <p:sp>
        <p:nvSpPr>
          <p:cNvPr id="3" name="Content Placeholder 2"/>
          <p:cNvSpPr>
            <a:spLocks noGrp="1"/>
          </p:cNvSpPr>
          <p:nvPr>
            <p:ph idx="1"/>
          </p:nvPr>
        </p:nvSpPr>
        <p:spPr/>
        <p:txBody>
          <a:bodyPr>
            <a:noAutofit/>
          </a:bodyPr>
          <a:lstStyle/>
          <a:p>
            <a:endParaRPr lang="en-GB" sz="2000" dirty="0" smtClean="0"/>
          </a:p>
          <a:p>
            <a:r>
              <a:rPr lang="en-GB" sz="2000" dirty="0" smtClean="0"/>
              <a:t> in Tamil Nadu, 2013. a cyclone (</a:t>
            </a:r>
            <a:r>
              <a:rPr lang="en-GB" sz="2000" dirty="0" err="1" smtClean="0"/>
              <a:t>madi</a:t>
            </a:r>
            <a:r>
              <a:rPr lang="en-GB" sz="2000" dirty="0" smtClean="0"/>
              <a:t>) hit, with the lowest pressure (mbar) of 986. The 2013 North Indian Ocean cyclone season was an event in the annual cycle of tropical cyclone formation, in which tropical cyclones formed in the North Indian Ocean and Arabian Sea. The season had no official bounds, but cyclones typically formed between May and December, with the peak from October to November. These dates conventionally delimit the period of each year when most tropical cyclones form in the northern Indian Ocean.</a:t>
            </a:r>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31691" y="3184239"/>
            <a:ext cx="2523514" cy="3838896"/>
          </a:xfrm>
          <a:prstGeom prst="rect">
            <a:avLst/>
          </a:prstGeom>
        </p:spPr>
      </p:pic>
    </p:spTree>
    <p:extLst>
      <p:ext uri="{BB962C8B-B14F-4D97-AF65-F5344CB8AC3E}">
        <p14:creationId xmlns:p14="http://schemas.microsoft.com/office/powerpoint/2010/main" val="1437487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384</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Cyclones </vt:lpstr>
      <vt:lpstr>What Is A Cyclone </vt:lpstr>
      <vt:lpstr>What do cyclones involve</vt:lpstr>
      <vt:lpstr>How its caused</vt:lpstr>
      <vt:lpstr>Cyclone has occured</vt:lpstr>
    </vt:vector>
  </TitlesOfParts>
  <Company>NAC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Cyclones </dc:title>
  <dc:creator>Robbie Kirk</dc:creator>
  <cp:lastModifiedBy>Robbie Kirk</cp:lastModifiedBy>
  <cp:revision>2</cp:revision>
  <dcterms:created xsi:type="dcterms:W3CDTF">2016-06-07T09:21:39Z</dcterms:created>
  <dcterms:modified xsi:type="dcterms:W3CDTF">2016-06-07T09:31:20Z</dcterms:modified>
</cp:coreProperties>
</file>