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2" r:id="rId5"/>
    <p:sldId id="259" r:id="rId6"/>
    <p:sldId id="260" r:id="rId7"/>
    <p:sldId id="263" r:id="rId8"/>
    <p:sldId id="261"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7" d="100"/>
          <a:sy n="57" d="100"/>
        </p:scale>
        <p:origin x="72" y="4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6/3/2016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6/3/2016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6/3/2016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6/3/2016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6/3/2016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p:txBody>
          <a:bodyPr/>
          <a:lstStyle/>
          <a:p>
            <a:r>
              <a:rPr lang="en-GB" dirty="0" smtClean="0"/>
              <a:t>Cyclones</a:t>
            </a:r>
            <a:endParaRPr lang="en-GB" dirty="0"/>
          </a:p>
        </p:txBody>
      </p:sp>
      <p:sp>
        <p:nvSpPr>
          <p:cNvPr id="3" name="Subtitle 2"/>
          <p:cNvSpPr>
            <a:spLocks noGrp="1"/>
          </p:cNvSpPr>
          <p:nvPr>
            <p:ph type="subTitle" idx="1"/>
          </p:nvPr>
        </p:nvSpPr>
        <p:spPr/>
        <p:txBody>
          <a:bodyPr/>
          <a:lstStyle/>
          <a:p>
            <a:r>
              <a:rPr lang="en-GB" dirty="0" smtClean="0"/>
              <a:t>By Matthew Davidson</a:t>
            </a:r>
            <a:endParaRPr lang="en-GB" dirty="0"/>
          </a:p>
        </p:txBody>
      </p:sp>
    </p:spTree>
    <p:extLst>
      <p:ext uri="{BB962C8B-B14F-4D97-AF65-F5344CB8AC3E}">
        <p14:creationId xmlns:p14="http://schemas.microsoft.com/office/powerpoint/2010/main" val="26764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99FF66"/>
                </a:solidFill>
              </a:rPr>
              <a:t>What are cyclones?</a:t>
            </a:r>
            <a:endParaRPr lang="en-GB" dirty="0">
              <a:solidFill>
                <a:srgbClr val="99FF66"/>
              </a:solidFill>
            </a:endParaRPr>
          </a:p>
        </p:txBody>
      </p:sp>
      <p:sp>
        <p:nvSpPr>
          <p:cNvPr id="6" name="TextBox 5"/>
          <p:cNvSpPr txBox="1"/>
          <p:nvPr/>
        </p:nvSpPr>
        <p:spPr>
          <a:xfrm>
            <a:off x="646111" y="1422400"/>
            <a:ext cx="10563756" cy="4031873"/>
          </a:xfrm>
          <a:prstGeom prst="rect">
            <a:avLst/>
          </a:prstGeom>
          <a:noFill/>
        </p:spPr>
        <p:txBody>
          <a:bodyPr wrap="square" rtlCol="0">
            <a:spAutoFit/>
          </a:bodyPr>
          <a:lstStyle/>
          <a:p>
            <a:r>
              <a:rPr lang="en-GB" sz="3200" dirty="0" smtClean="0">
                <a:solidFill>
                  <a:schemeClr val="tx1">
                    <a:lumMod val="95000"/>
                  </a:schemeClr>
                </a:solidFill>
              </a:rPr>
              <a:t>This </a:t>
            </a:r>
            <a:r>
              <a:rPr lang="en-GB" sz="3200" dirty="0">
                <a:solidFill>
                  <a:schemeClr val="tx1">
                    <a:lumMod val="95000"/>
                  </a:schemeClr>
                </a:solidFill>
              </a:rPr>
              <a:t>is </a:t>
            </a:r>
            <a:r>
              <a:rPr lang="en-GB" sz="3200" dirty="0" smtClean="0">
                <a:solidFill>
                  <a:schemeClr val="tx1">
                    <a:lumMod val="95000"/>
                  </a:schemeClr>
                </a:solidFill>
              </a:rPr>
              <a:t>important </a:t>
            </a:r>
            <a:r>
              <a:rPr lang="en-GB" sz="3200" dirty="0">
                <a:solidFill>
                  <a:schemeClr val="tx1">
                    <a:lumMod val="95000"/>
                  </a:schemeClr>
                </a:solidFill>
              </a:rPr>
              <a:t>when we're talking about ocean storms because the location of the storm determines what we call it. I</a:t>
            </a:r>
            <a:r>
              <a:rPr lang="en-GB" sz="3200" dirty="0" smtClean="0">
                <a:solidFill>
                  <a:schemeClr val="tx1">
                    <a:lumMod val="95000"/>
                  </a:schemeClr>
                </a:solidFill>
              </a:rPr>
              <a:t>f </a:t>
            </a:r>
            <a:r>
              <a:rPr lang="en-GB" sz="3200" dirty="0">
                <a:solidFill>
                  <a:schemeClr val="tx1">
                    <a:lumMod val="95000"/>
                  </a:schemeClr>
                </a:solidFill>
              </a:rPr>
              <a:t>the storm occurs in the Atlantic Ocean and Northeast Pacific, it's called a hurricane. If the exact same type of storm occurs in the Northwest Pacific, this is a typhoon. And if we find those same storms in the South Pacific and Indian Ocean, these are called tropical cyclones. </a:t>
            </a:r>
          </a:p>
        </p:txBody>
      </p:sp>
      <p:sp>
        <p:nvSpPr>
          <p:cNvPr id="3" name="Content Placeholder 2"/>
          <p:cNvSpPr>
            <a:spLocks noGrp="1"/>
          </p:cNvSpPr>
          <p:nvPr>
            <p:ph idx="1"/>
          </p:nvPr>
        </p:nvSpPr>
        <p:spPr>
          <a:xfrm flipH="1">
            <a:off x="10049853" y="2052918"/>
            <a:ext cx="45719" cy="45719"/>
          </a:xfrm>
        </p:spPr>
        <p:txBody>
          <a:bodyPr>
            <a:normAutofit fontScale="25000" lnSpcReduction="20000"/>
          </a:bodyPr>
          <a:lstStyle/>
          <a:p>
            <a:pPr marL="0" indent="0">
              <a:buNone/>
            </a:pPr>
            <a:endParaRPr lang="en-GB" dirty="0"/>
          </a:p>
        </p:txBody>
      </p:sp>
    </p:spTree>
    <p:extLst>
      <p:ext uri="{BB962C8B-B14F-4D97-AF65-F5344CB8AC3E}">
        <p14:creationId xmlns:p14="http://schemas.microsoft.com/office/powerpoint/2010/main" val="234299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are they located</a:t>
            </a:r>
            <a:endParaRPr lang="en-GB" dirty="0"/>
          </a:p>
        </p:txBody>
      </p:sp>
      <p:sp>
        <p:nvSpPr>
          <p:cNvPr id="3" name="Content Placeholder 2"/>
          <p:cNvSpPr>
            <a:spLocks noGrp="1"/>
          </p:cNvSpPr>
          <p:nvPr>
            <p:ph idx="1"/>
          </p:nvPr>
        </p:nvSpPr>
        <p:spPr/>
        <p:txBody>
          <a:bodyPr/>
          <a:lstStyle/>
          <a:p>
            <a:endParaRPr lang="en-GB" sz="2800" dirty="0"/>
          </a:p>
          <a:p>
            <a:pPr marL="0" indent="0">
              <a:buNone/>
            </a:pPr>
            <a:r>
              <a:rPr lang="en-GB" sz="2800" dirty="0" smtClean="0"/>
              <a:t> Tropical </a:t>
            </a:r>
            <a:r>
              <a:rPr lang="en-GB" sz="2800" dirty="0"/>
              <a:t>cyclones also occur in various parts of the Pacific Ocean, and can affect coastal regions of Mexico, south-east Asia, north-east Australia and the south Pacific islands</a:t>
            </a:r>
            <a:r>
              <a:rPr lang="en-GB" dirty="0"/>
              <a:t>.</a:t>
            </a:r>
          </a:p>
        </p:txBody>
      </p:sp>
    </p:spTree>
    <p:extLst>
      <p:ext uri="{BB962C8B-B14F-4D97-AF65-F5344CB8AC3E}">
        <p14:creationId xmlns:p14="http://schemas.microsoft.com/office/powerpoint/2010/main" val="2064089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causes a cyclone?</a:t>
            </a:r>
            <a:endParaRPr lang="en-GB" dirty="0"/>
          </a:p>
        </p:txBody>
      </p:sp>
      <p:sp>
        <p:nvSpPr>
          <p:cNvPr id="3" name="Content Placeholder 2"/>
          <p:cNvSpPr>
            <a:spLocks noGrp="1"/>
          </p:cNvSpPr>
          <p:nvPr>
            <p:ph idx="1"/>
          </p:nvPr>
        </p:nvSpPr>
        <p:spPr/>
        <p:txBody>
          <a:bodyPr>
            <a:normAutofit/>
          </a:bodyPr>
          <a:lstStyle/>
          <a:p>
            <a:r>
              <a:rPr lang="en-GB" sz="2800" dirty="0" smtClean="0"/>
              <a:t>The sources of a cyclones is the lukewarm oceans in the tropical  regions. To initiate a tropical cyclone the sea surface temperature	generally needs to be above 26.5C. However, existing cyclones often persist and move to other waters.</a:t>
            </a:r>
            <a:endParaRPr lang="en-GB" sz="2800" dirty="0"/>
          </a:p>
        </p:txBody>
      </p:sp>
    </p:spTree>
    <p:extLst>
      <p:ext uri="{BB962C8B-B14F-4D97-AF65-F5344CB8AC3E}">
        <p14:creationId xmlns:p14="http://schemas.microsoft.com/office/powerpoint/2010/main" val="4178909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Facts about cyclones</a:t>
            </a:r>
            <a:endParaRPr lang="en-GB" dirty="0"/>
          </a:p>
        </p:txBody>
      </p:sp>
      <p:sp>
        <p:nvSpPr>
          <p:cNvPr id="3" name="Content Placeholder 2"/>
          <p:cNvSpPr>
            <a:spLocks noGrp="1"/>
          </p:cNvSpPr>
          <p:nvPr>
            <p:ph idx="1"/>
          </p:nvPr>
        </p:nvSpPr>
        <p:spPr>
          <a:xfrm>
            <a:off x="1104293" y="2157421"/>
            <a:ext cx="8946541" cy="4195481"/>
          </a:xfrm>
        </p:spPr>
        <p:txBody>
          <a:bodyPr>
            <a:normAutofit/>
          </a:bodyPr>
          <a:lstStyle/>
          <a:p>
            <a:r>
              <a:rPr lang="en-GB" sz="2800" dirty="0" smtClean="0"/>
              <a:t>A cyclone is an area of winds blowing in a circular motion , usually Centred on an area low pressure. They circle clockwise In the southern hemisphere, and anti-clockwise in the northern hemisphere.</a:t>
            </a:r>
          </a:p>
          <a:p>
            <a:r>
              <a:rPr lang="en-GB" sz="2800" dirty="0" smtClean="0"/>
              <a:t>Cyclones often have different names, depending on where they occur. In the north Atlantic ocean they are called hurricanes, and they are often are called typhoons. </a:t>
            </a:r>
            <a:endParaRPr lang="en-GB" sz="2800" dirty="0"/>
          </a:p>
        </p:txBody>
      </p:sp>
    </p:spTree>
    <p:extLst>
      <p:ext uri="{BB962C8B-B14F-4D97-AF65-F5344CB8AC3E}">
        <p14:creationId xmlns:p14="http://schemas.microsoft.com/office/powerpoint/2010/main" val="3815874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77" y="76699"/>
            <a:ext cx="9404723" cy="1400530"/>
          </a:xfrm>
        </p:spPr>
        <p:txBody>
          <a:bodyPr/>
          <a:lstStyle/>
          <a:p>
            <a:r>
              <a:rPr lang="en-GB" dirty="0" smtClean="0"/>
              <a:t>Damages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48800" y="0"/>
            <a:ext cx="2743200" cy="1666875"/>
          </a:xfrm>
        </p:spPr>
      </p:pic>
      <p:sp>
        <p:nvSpPr>
          <p:cNvPr id="7" name="TextBox 6"/>
          <p:cNvSpPr txBox="1"/>
          <p:nvPr/>
        </p:nvSpPr>
        <p:spPr>
          <a:xfrm>
            <a:off x="338667" y="1666875"/>
            <a:ext cx="8991600" cy="5016758"/>
          </a:xfrm>
          <a:prstGeom prst="rect">
            <a:avLst/>
          </a:prstGeom>
          <a:noFill/>
        </p:spPr>
        <p:txBody>
          <a:bodyPr wrap="square" rtlCol="0">
            <a:spAutoFit/>
          </a:bodyPr>
          <a:lstStyle/>
          <a:p>
            <a:endParaRPr lang="en-GB" sz="3200" dirty="0"/>
          </a:p>
          <a:p>
            <a:r>
              <a:rPr lang="en-GB" sz="3200" dirty="0"/>
              <a:t>When a cyclone hits it causes PST hazards. PST is an acronym standing for Primary, Secondary and Tertiary. A primary hazard involves destructive winds, debris and storm surge. Secondary hazard is flooding, fires and of course fresh water flooding. Finally Tertiary hazards involves food prices that go majorly up and other long term hazards like water poisoning.</a:t>
            </a:r>
          </a:p>
        </p:txBody>
      </p:sp>
    </p:spTree>
    <p:extLst>
      <p:ext uri="{BB962C8B-B14F-4D97-AF65-F5344CB8AC3E}">
        <p14:creationId xmlns:p14="http://schemas.microsoft.com/office/powerpoint/2010/main" val="1945723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worst cyclone</a:t>
            </a:r>
            <a:endParaRPr lang="en-GB" dirty="0"/>
          </a:p>
        </p:txBody>
      </p:sp>
      <p:sp>
        <p:nvSpPr>
          <p:cNvPr id="3" name="Content Placeholder 2"/>
          <p:cNvSpPr>
            <a:spLocks noGrp="1"/>
          </p:cNvSpPr>
          <p:nvPr>
            <p:ph idx="1"/>
          </p:nvPr>
        </p:nvSpPr>
        <p:spPr/>
        <p:txBody>
          <a:bodyPr>
            <a:normAutofit/>
          </a:bodyPr>
          <a:lstStyle/>
          <a:p>
            <a:r>
              <a:rPr lang="en-GB" sz="2800" dirty="0" smtClean="0"/>
              <a:t>Great Bhola Cyclone, Bangladesh was one of the worst the worst cyclone based on number of deaths. This cyclone was in the year of 1970 NOV 12 in the bay of Bengal. This cyclone was catastrophic for the area. 300,000 – 500,000 deaths were recorded which was the most death by cause of a cyclone.  </a:t>
            </a:r>
            <a:endParaRPr lang="en-GB" sz="2800" dirty="0"/>
          </a:p>
        </p:txBody>
      </p:sp>
    </p:spTree>
    <p:extLst>
      <p:ext uri="{BB962C8B-B14F-4D97-AF65-F5344CB8AC3E}">
        <p14:creationId xmlns:p14="http://schemas.microsoft.com/office/powerpoint/2010/main" val="3585632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Pictures</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2983"/>
            <a:ext cx="3344091" cy="187895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4091" y="1152984"/>
            <a:ext cx="5943600" cy="18789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31936"/>
            <a:ext cx="8314267" cy="3826063"/>
          </a:xfrm>
          <a:prstGeom prst="rect">
            <a:avLst/>
          </a:prstGeom>
        </p:spPr>
      </p:pic>
    </p:spTree>
    <p:extLst>
      <p:ext uri="{BB962C8B-B14F-4D97-AF65-F5344CB8AC3E}">
        <p14:creationId xmlns:p14="http://schemas.microsoft.com/office/powerpoint/2010/main" val="33810227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61</TotalTime>
  <Words>348</Words>
  <Application>Microsoft Office PowerPoint</Application>
  <PresentationFormat>Widescreen</PresentationFormat>
  <Paragraphs>18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vt:lpstr>
      <vt:lpstr>Cyclones</vt:lpstr>
      <vt:lpstr>What are cyclones?</vt:lpstr>
      <vt:lpstr>Where are they located</vt:lpstr>
      <vt:lpstr>What causes a cyclone?</vt:lpstr>
      <vt:lpstr>Facts about cyclones</vt:lpstr>
      <vt:lpstr>Damages</vt:lpstr>
      <vt:lpstr>The worst cyclone</vt:lpstr>
      <vt:lpstr>Pictures</vt:lpstr>
    </vt:vector>
  </TitlesOfParts>
  <Company>NAC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Cyclones</dc:title>
  <dc:creator>Matthew Davidson</dc:creator>
  <cp:lastModifiedBy>Matthew Davidson</cp:lastModifiedBy>
  <cp:revision>7</cp:revision>
  <dcterms:created xsi:type="dcterms:W3CDTF">2016-06-03T10:04:09Z</dcterms:created>
  <dcterms:modified xsi:type="dcterms:W3CDTF">2016-06-03T12:51:08Z</dcterms:modified>
</cp:coreProperties>
</file>