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45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4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1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71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91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94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168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54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8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4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5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3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9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3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88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23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S3 INNOVATION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Sound &amp; Audio ENGINEERING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28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 – </a:t>
            </a:r>
            <a:r>
              <a:rPr lang="en-GB" dirty="0" smtClean="0"/>
              <a:t> in the next 2 minutes,		  find out…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which decade was the first audio recording made?</a:t>
            </a:r>
          </a:p>
          <a:p>
            <a:r>
              <a:rPr lang="en-GB" dirty="0" smtClean="0"/>
              <a:t>Who made it?</a:t>
            </a:r>
          </a:p>
          <a:p>
            <a:r>
              <a:rPr lang="en-GB" dirty="0" smtClean="0"/>
              <a:t>What was is?</a:t>
            </a:r>
          </a:p>
          <a:p>
            <a:r>
              <a:rPr lang="en-GB" dirty="0" smtClean="0"/>
              <a:t>What technology was used to make the recording?</a:t>
            </a:r>
          </a:p>
          <a:p>
            <a:r>
              <a:rPr lang="en-GB" dirty="0" smtClean="0"/>
              <a:t>What technology could we use today?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096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704850"/>
            <a:ext cx="7429499" cy="5086351"/>
          </a:xfrm>
        </p:spPr>
        <p:txBody>
          <a:bodyPr>
            <a:normAutofit/>
          </a:bodyPr>
          <a:lstStyle/>
          <a:p>
            <a:r>
              <a:rPr lang="en-GB" dirty="0" smtClean="0"/>
              <a:t>In which decade was the first audio recording made?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1877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Who made it?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Thomas Edison (USA)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What was is?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‘Mary had a little lamb’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What technology was used to make the recording?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 phonograph – vibrations recorded onto a wax cylinder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What technology could we use today?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23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TITLE:	</a:t>
            </a:r>
            <a:r>
              <a:rPr lang="en-GB" dirty="0" smtClean="0"/>
              <a:t>Sound engineering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855663" y="2249488"/>
          <a:ext cx="7429500" cy="2946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4295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Learning Intention: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 use a software package to record and modify an</a:t>
                      </a:r>
                      <a:r>
                        <a:rPr lang="en-GB" baseline="0" dirty="0" smtClean="0"/>
                        <a:t> audio signal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Activity:	</a:t>
                      </a:r>
                      <a:r>
                        <a:rPr lang="en-GB" dirty="0" smtClean="0"/>
                        <a:t>Using ‘Audacity’ PC audio software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Success Criteria: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All –	</a:t>
                      </a:r>
                      <a:r>
                        <a:rPr lang="en-GB" dirty="0" smtClean="0"/>
                        <a:t>will make a recording of their own voice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Most – 	</a:t>
                      </a:r>
                      <a:r>
                        <a:rPr lang="en-GB" dirty="0" smtClean="0"/>
                        <a:t>will be able to apply a simple effect of the audio</a:t>
                      </a:r>
                      <a:r>
                        <a:rPr lang="en-GB" baseline="0" dirty="0" smtClean="0"/>
                        <a:t> file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Some – 	</a:t>
                      </a:r>
                      <a:r>
                        <a:rPr lang="en-GB" dirty="0" smtClean="0"/>
                        <a:t>will be able to apply more</a:t>
                      </a:r>
                      <a:r>
                        <a:rPr lang="en-GB" baseline="0" dirty="0" smtClean="0"/>
                        <a:t> complex effects to the file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608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Recording sound - audacity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9485" y="2325687"/>
            <a:ext cx="4408862" cy="338931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1129" y="3907666"/>
            <a:ext cx="1132445" cy="1370854"/>
          </a:xfrm>
          <a:prstGeom prst="rect">
            <a:avLst/>
          </a:prstGeom>
        </p:spPr>
      </p:pic>
      <p:pic>
        <p:nvPicPr>
          <p:cNvPr id="1026" name="Picture 2" descr="http://www.sheetmusic1.com/all.gif.art/mic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16" y="3907666"/>
            <a:ext cx="1911643" cy="136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856061" y="2249487"/>
            <a:ext cx="3230624" cy="35417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Using ‘Audacity’ audio software you can record a sound onto a PC via a microphone</a:t>
            </a:r>
          </a:p>
          <a:p>
            <a:r>
              <a:rPr lang="en-GB" dirty="0" smtClean="0"/>
              <a:t>When the sound has been recorded you can apply various effects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91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Recording sound - audacity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Working with a partner, record a short piece of speech and save this original sound.</a:t>
            </a:r>
          </a:p>
          <a:p>
            <a:r>
              <a:rPr lang="en-GB" dirty="0" smtClean="0"/>
              <a:t>Using the built in effects in Audacity, find out what changes happen when you –</a:t>
            </a:r>
          </a:p>
          <a:p>
            <a:pPr lvl="1"/>
            <a:r>
              <a:rPr lang="en-GB" dirty="0" smtClean="0"/>
              <a:t>Amplify</a:t>
            </a:r>
          </a:p>
          <a:p>
            <a:pPr lvl="1"/>
            <a:r>
              <a:rPr lang="en-GB" dirty="0" smtClean="0"/>
              <a:t>change pitch</a:t>
            </a:r>
          </a:p>
          <a:p>
            <a:pPr lvl="1"/>
            <a:r>
              <a:rPr lang="en-GB" dirty="0" smtClean="0"/>
              <a:t>change speed</a:t>
            </a:r>
          </a:p>
          <a:p>
            <a:pPr lvl="1"/>
            <a:r>
              <a:rPr lang="en-GB" dirty="0" smtClean="0"/>
              <a:t>Add echo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4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515</TotalTime>
  <Words>205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S3 INNOVATION</vt:lpstr>
      <vt:lpstr>Starter –  in the next 2 minutes,    find out…</vt:lpstr>
      <vt:lpstr>PowerPoint Presentation</vt:lpstr>
      <vt:lpstr>Lesson TITLE: Sound engineering</vt:lpstr>
      <vt:lpstr>Recording sound - audacity</vt:lpstr>
      <vt:lpstr>Recording sound - audacity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INNOVATION</dc:title>
  <dc:creator>Mr D Burrett</dc:creator>
  <cp:lastModifiedBy>Mr D Burrett</cp:lastModifiedBy>
  <cp:revision>28</cp:revision>
  <dcterms:created xsi:type="dcterms:W3CDTF">2015-05-07T08:27:20Z</dcterms:created>
  <dcterms:modified xsi:type="dcterms:W3CDTF">2015-05-13T14:03:14Z</dcterms:modified>
</cp:coreProperties>
</file>