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BCCF42-F413-45EF-975B-8E90E34D8D8B}" type="datetimeFigureOut">
              <a:rPr lang="en-US"/>
              <a:pPr>
                <a:defRPr/>
              </a:pPr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20260B-4F0D-41F7-91D6-27C849E87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1EE417-DFC8-4B5B-B6D2-532745569B9D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1E9D7-08CB-419D-BE01-8A150C84953F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FC1F69-3A23-47DE-8D13-22FF4F1B51C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5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5800725" y="54102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9052F-0A99-4FEE-BD4C-832B6B52C730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8" y="5410200"/>
            <a:ext cx="384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275" y="5410200"/>
            <a:ext cx="5794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B25E1-6A4C-4700-981E-284645C6A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89AD-810D-4D9F-AFA7-2B3E441F1118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1292-3D37-40D2-BE7D-A0F0BF5370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EEEF-937E-4C8E-A985-AF15D8DC5501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D5A6-39C8-4A3E-8F81-4110DA0E74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1"/>
          <p:cNvSpPr txBox="1"/>
          <p:nvPr/>
        </p:nvSpPr>
        <p:spPr>
          <a:xfrm>
            <a:off x="696913" y="7191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2"/>
          <p:cNvSpPr txBox="1"/>
          <p:nvPr/>
        </p:nvSpPr>
        <p:spPr>
          <a:xfrm>
            <a:off x="7816850" y="27654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15B7-1BBB-472A-8FED-150F0896EA4E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6ECCC-4C26-47CA-9BA1-C9947C0B13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2CE2-40E5-4B69-BC53-1D76715CC0A4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7BE7-214E-46BC-9703-3857514FFF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5FD3-2DC6-4071-89ED-24A283622E5D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E6DC-9DDF-4354-B903-37AA57D13B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4C81-89E6-4C30-866E-30B5132C1068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BA1F9-191E-4DCB-AB1D-CC9CEB05A8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8E21-B271-4046-B43F-781803429CCF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21E2-B77F-409D-A4B3-B34D495778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051B-4C7A-487E-A833-06579E5C282B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0BC1-B070-495C-8CE6-E6EC7AEA5A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E12E0-F63A-433D-9415-F3340892E84F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A113-00E4-49FC-83C9-E803BB0472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3ED9-6F70-4943-8CD1-CF0E5502B5B1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1DFE-AE7D-4E4D-9D1C-88483490FF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B3F2B-04C5-429B-8FA0-32D26627F258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EC9-FBE1-4137-8610-BF78FF31C1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8218-3B31-4E34-A653-184BDD3DB8E3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1A2-82DD-4B73-87C7-92351A39D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0AA6-4873-451B-8AC2-78F14DCFCED2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9289-3978-4767-A20F-0918CC9ADC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1232-A00B-41DA-BF2A-9E47C6A6A356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A9ED7-8E53-451F-A2C8-FE3DABB5EF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8F77F-D01E-47DB-9CC2-4F2B9F4CAA7F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4041-2295-465F-B6EF-975010AB3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169BA-0E08-4977-B3A5-E31025EC6C03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DE6B9-90C6-4359-B6D3-758C9FC3D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9042401" cy="6858000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5663" y="2249488"/>
            <a:ext cx="74295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763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2E460-4D04-47FF-9D9F-972DB5D68EC3}" type="datetimeFigureOut">
              <a:rPr lang="en-GB"/>
              <a:pPr>
                <a:defRPr/>
              </a:pPr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663" y="5883275"/>
            <a:ext cx="467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313" y="5883275"/>
            <a:ext cx="577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A78DCE-2474-4D24-B988-929B09B82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  <p:sldLayoutId id="2147483733" r:id="rId12"/>
    <p:sldLayoutId id="2147483721" r:id="rId13"/>
    <p:sldLayoutId id="2147483720" r:id="rId14"/>
    <p:sldLayoutId id="2147483734" r:id="rId15"/>
    <p:sldLayoutId id="2147483719" r:id="rId16"/>
    <p:sldLayoutId id="2147483718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4475" cy="2387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S3 INNOVATION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4475" cy="16557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Electronics</a:t>
            </a:r>
          </a:p>
        </p:txBody>
      </p: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0484" name="Picture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Picture 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Lesson TITLE: Electronics</a:t>
            </a:r>
          </a:p>
        </p:txBody>
      </p:sp>
      <p:graphicFrame>
        <p:nvGraphicFramePr>
          <p:cNvPr id="22551" name="Group 23"/>
          <p:cNvGraphicFramePr>
            <a:graphicFrameLocks noGrp="1"/>
          </p:cNvGraphicFramePr>
          <p:nvPr>
            <p:ph idx="1"/>
          </p:nvPr>
        </p:nvGraphicFramePr>
        <p:xfrm>
          <a:off x="688975" y="2301875"/>
          <a:ext cx="7429500" cy="3486150"/>
        </p:xfrm>
        <a:graphic>
          <a:graphicData uri="http://schemas.openxmlformats.org/drawingml/2006/table">
            <a:tbl>
              <a:tblPr/>
              <a:tblGrid>
                <a:gridCol w="74295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Learning Intention: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A0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To use my knowledge of electronics and logic gates to invent and promote a product.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Activity: The Dragon’s 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Success Criteria: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All – Use logic gates to invent a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       Produce an advert for the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charset="0"/>
                        </a:rPr>
                        <a:t>Some – Might be able to persuade your teacher to invest.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22544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2545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xfrm>
            <a:off x="855663" y="619125"/>
            <a:ext cx="7429500" cy="14779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cap="none" smtClean="0"/>
              <a:t>The Dragon’s Den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55663" y="2249488"/>
            <a:ext cx="7429500" cy="354171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0" y="6267450"/>
            <a:ext cx="9134475" cy="590550"/>
            <a:chOff x="0" y="6267450"/>
            <a:chExt cx="9135114" cy="590550"/>
          </a:xfrm>
        </p:grpSpPr>
        <p:pic>
          <p:nvPicPr>
            <p:cNvPr id="24581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543675"/>
              <a:ext cx="89820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2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693789" y="6267450"/>
              <a:ext cx="44132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Picture 7" descr="xfCBRGz4%2bSIw&amp;w=300&amp;h=300&amp;c=0&amp;pid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1695450"/>
            <a:ext cx="7843838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719388" y="365125"/>
            <a:ext cx="7429500" cy="147796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cap="none" smtClean="0"/>
              <a:t>You must...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855663" y="1693863"/>
            <a:ext cx="7429500" cy="3541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3400" smtClean="0"/>
              <a:t>Create a product using at least one LOGIC gate.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3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3400" smtClean="0"/>
              <a:t>You can use the INPUT/OUTPUT cards for inspiration.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3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3400" smtClean="0"/>
              <a:t>You will design a poster to promote the product, and present to the class.</a:t>
            </a:r>
            <a:r>
              <a:rPr lang="en-GB" smtClean="0"/>
              <a:t>		</a:t>
            </a:r>
          </a:p>
        </p:txBody>
      </p:sp>
      <p:pic>
        <p:nvPicPr>
          <p:cNvPr id="26627" name="Picture 4" descr="http://ts4.mm.bing.net/th?id=H.4720213215216795&amp;w=235&amp;h=144&amp;c=7&amp;rs=1&amp;pid=1.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2376488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923925" y="500063"/>
            <a:ext cx="7429500" cy="147796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cap="none" smtClean="0"/>
              <a:t>Things to try and include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677863" y="1752600"/>
            <a:ext cx="8229600" cy="4708525"/>
          </a:xfrm>
        </p:spPr>
        <p:txBody>
          <a:bodyPr/>
          <a:lstStyle/>
          <a:p>
            <a:pPr eaLnBrk="1" hangingPunct="1"/>
            <a:r>
              <a:rPr lang="en-GB" sz="2800" smtClean="0"/>
              <a:t>Name/Branding</a:t>
            </a:r>
          </a:p>
          <a:p>
            <a:pPr eaLnBrk="1" hangingPunct="1"/>
            <a:r>
              <a:rPr lang="en-GB" sz="2800" smtClean="0"/>
              <a:t>USP</a:t>
            </a:r>
          </a:p>
          <a:p>
            <a:pPr eaLnBrk="1" hangingPunct="1"/>
            <a:r>
              <a:rPr lang="en-GB" sz="2800" smtClean="0"/>
              <a:t>Originality</a:t>
            </a:r>
          </a:p>
          <a:p>
            <a:pPr eaLnBrk="1" hangingPunct="1"/>
            <a:r>
              <a:rPr lang="en-GB" sz="2800" smtClean="0"/>
              <a:t>Pricing</a:t>
            </a:r>
          </a:p>
          <a:p>
            <a:pPr eaLnBrk="1" hangingPunct="1"/>
            <a:r>
              <a:rPr lang="en-GB" sz="2800" smtClean="0"/>
              <a:t>LOGIC (Truth table) and Block Diagram</a:t>
            </a:r>
          </a:p>
          <a:p>
            <a:pPr eaLnBrk="1" hangingPunct="1"/>
            <a:r>
              <a:rPr lang="en-GB" sz="2800" smtClean="0"/>
              <a:t>Who your product is aimed at</a:t>
            </a:r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</TotalTime>
  <Words>113</Words>
  <Application>Microsoft Office PowerPoint</Application>
  <PresentationFormat>On-screen Show (4:3)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Tw Cen MT</vt:lpstr>
      <vt:lpstr>Calibri</vt:lpstr>
      <vt:lpstr>Circuit</vt:lpstr>
      <vt:lpstr>Circuit</vt:lpstr>
      <vt:lpstr>Circuit</vt:lpstr>
      <vt:lpstr>Circuit</vt:lpstr>
      <vt:lpstr>S3 INNOVATION</vt:lpstr>
      <vt:lpstr>LESSON TITLE: ELECTRONICS</vt:lpstr>
      <vt:lpstr>The Dragon’s Den</vt:lpstr>
      <vt:lpstr>You must...</vt:lpstr>
      <vt:lpstr>Things to try and include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INNOVATION</dc:title>
  <dc:creator>Mr D Burrett</dc:creator>
  <cp:lastModifiedBy>ardkbell</cp:lastModifiedBy>
  <cp:revision>5</cp:revision>
  <dcterms:created xsi:type="dcterms:W3CDTF">2015-05-07T08:27:20Z</dcterms:created>
  <dcterms:modified xsi:type="dcterms:W3CDTF">2015-05-11T14:32:33Z</dcterms:modified>
</cp:coreProperties>
</file>