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EE331C-10B3-4724-A3C3-406860608838}" type="datetimeFigureOut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D0D430-73A0-4DB8-8BBA-F6F49FF6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6B572-8A1D-4AF5-96A9-F09AE76D1F3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F076F-2289-46CA-BAC4-DB67DDD0B3A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17BFC-BDA0-450D-AD04-BB52FEA712F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D773-058B-4139-B8AA-BC27A8CE924C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E7B2-F6D2-4438-B322-D931ACB28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34B45-43AF-41DC-B46E-9D42DD8D6E1D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975E7-8347-4807-A02D-1B9DCA478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123F-2C7F-4855-B517-E5494DC32088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E775-0BC0-4F27-92C9-EBA7053375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8068-1926-4DB2-9DE1-FF49A0ABC7BC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64B9-992E-4CAD-9F50-EF834C2C94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2428-D53E-429B-8DC9-B003F408768F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560C-83D7-4A92-A36E-A03A15907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6B8C-C2BD-4335-8DDF-889F9FB96A99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269D-3C70-42A6-B4D1-E1F51F15A1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2147-5821-46BC-9305-92B6C619D835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72BF-0D3E-4913-882A-9CBEC0949D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B1B4-FE55-43AD-9337-3A567005BA65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312C-4DC3-4229-8FDB-87EAF25EA1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55718-4B7B-4337-BC3A-511427B9352D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007A-3BCE-4F57-85A4-DFF274160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EA980-8B83-4671-9F81-1198CD9CCEBD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F798-CDB0-4373-8D5B-681F4C212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2D48-CAA4-48CB-B238-07ACD5FDCB71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F58D-068E-43A8-A955-9B94FE6B63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1042-C0AC-4449-B7D5-CB30A09AE168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555C-1D7B-41C6-B80D-FE4CBADC8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F507-58C1-4F72-8964-4FB46C9F047A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5C63-F59B-40D7-BB9B-C6D2100B8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9735-9347-40CD-8E82-4CB2C899E3E1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900D-C950-4001-AB99-23557EF8F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12B3-4D1C-436F-B9C0-4574D1E8D840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310D-C3D5-41BC-AC6F-625C549A3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5702-B579-4C4D-AFE9-59E23EA28B10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6D7D-475C-479E-9EA2-79041C02A8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7432-6B8A-4BA0-840B-802810BCA235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E4116-107F-40A4-BC54-99C3461CFD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F3AFF5-4C21-4BA5-A6B3-C77588E168E1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FAC3D-EF63-41BF-AD4D-690802369C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33" r:id="rId12"/>
    <p:sldLayoutId id="2147483721" r:id="rId13"/>
    <p:sldLayoutId id="2147483720" r:id="rId14"/>
    <p:sldLayoutId id="2147483734" r:id="rId15"/>
    <p:sldLayoutId id="2147483719" r:id="rId16"/>
    <p:sldLayoutId id="2147483718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4475" cy="2387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4475" cy="16557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Electronics</a:t>
            </a:r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0484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Lesson TITLE: Electronics</a:t>
            </a:r>
          </a:p>
        </p:txBody>
      </p:sp>
      <p:graphicFrame>
        <p:nvGraphicFramePr>
          <p:cNvPr id="22548" name="Group 20"/>
          <p:cNvGraphicFramePr>
            <a:graphicFrameLocks noGrp="1"/>
          </p:cNvGraphicFramePr>
          <p:nvPr>
            <p:ph idx="1"/>
          </p:nvPr>
        </p:nvGraphicFramePr>
        <p:xfrm>
          <a:off x="688975" y="2301875"/>
          <a:ext cx="7429500" cy="3760788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Learning Intention: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A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To understand when to use different types of logic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Activity: Building own circuits using logic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Success Criteria: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All – Understand when to use NOT, AND and OR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Most – Be able to use more than one gate at a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Some – Build a logic table when using more than one logic gate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22544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2545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xfrm>
            <a:off x="1143000" y="0"/>
            <a:ext cx="7429500" cy="1477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 smtClean="0"/>
              <a:t>OR gate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41388" y="1555750"/>
            <a:ext cx="7429500" cy="3541713"/>
          </a:xfrm>
        </p:spPr>
        <p:txBody>
          <a:bodyPr/>
          <a:lstStyle/>
          <a:p>
            <a:pPr eaLnBrk="1" hangingPunct="1"/>
            <a:r>
              <a:rPr lang="en-GB" smtClean="0"/>
              <a:t>An OR gate has two inputs and one output.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An OR gate requires either one or both inputs to be ON to be ON.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4609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0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0" name="AutoShape 7" descr="Image result for or gat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1" name="AutoShape 9" descr="Image result for or gat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4582" name="Picture 11" descr="th?id=J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64125" y="234950"/>
            <a:ext cx="245427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62" name="Group 86"/>
          <p:cNvGraphicFramePr>
            <a:graphicFrameLocks noGrp="1"/>
          </p:cNvGraphicFramePr>
          <p:nvPr/>
        </p:nvGraphicFramePr>
        <p:xfrm>
          <a:off x="2822575" y="3605213"/>
          <a:ext cx="4989513" cy="2732087"/>
        </p:xfrm>
        <a:graphic>
          <a:graphicData uri="http://schemas.openxmlformats.org/drawingml/2006/table">
            <a:tbl>
              <a:tblPr/>
              <a:tblGrid>
                <a:gridCol w="1663700"/>
                <a:gridCol w="1662113"/>
                <a:gridCol w="16637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Input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Input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00113" y="258763"/>
            <a:ext cx="7429500" cy="14779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 smtClean="0"/>
              <a:t>Example</a:t>
            </a:r>
          </a:p>
        </p:txBody>
      </p:sp>
      <p:sp>
        <p:nvSpPr>
          <p:cNvPr id="30733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266825"/>
            <a:ext cx="7429500" cy="5591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Collect a circuit board, connect wires as shown.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What could this circuit be used for?</a:t>
            </a:r>
          </a:p>
        </p:txBody>
      </p:sp>
      <p:pic>
        <p:nvPicPr>
          <p:cNvPr id="3073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825" y="1912938"/>
            <a:ext cx="7223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Inputs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/>
              <a:t>We have only used the switches so far.</a:t>
            </a:r>
          </a:p>
          <a:p>
            <a:pPr>
              <a:buFont typeface="Arial" charset="0"/>
              <a:buNone/>
            </a:pPr>
            <a:endParaRPr lang="en-GB" sz="2800" smtClean="0"/>
          </a:p>
          <a:p>
            <a:pPr>
              <a:buFont typeface="Arial" charset="0"/>
              <a:buNone/>
            </a:pPr>
            <a:r>
              <a:rPr lang="en-GB" sz="2800" smtClean="0"/>
              <a:t>What happens when you cover the light sensor?</a:t>
            </a:r>
          </a:p>
          <a:p>
            <a:pPr>
              <a:buFont typeface="Arial" charset="0"/>
              <a:buNone/>
            </a:pPr>
            <a:endParaRPr lang="en-GB" sz="2800" smtClean="0"/>
          </a:p>
          <a:p>
            <a:pPr>
              <a:buFont typeface="Arial" charset="0"/>
              <a:buNone/>
            </a:pPr>
            <a:r>
              <a:rPr lang="en-GB" sz="2800" smtClean="0"/>
              <a:t>What happens when you cover the temperature sensor?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Challenges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/>
              <a:t>Your teacher will hand out a list of jobs for you to complete using the logic boards.</a:t>
            </a:r>
          </a:p>
          <a:p>
            <a:pPr>
              <a:buFont typeface="Arial" charset="0"/>
              <a:buNone/>
            </a:pPr>
            <a:endParaRPr lang="en-GB" sz="2800" smtClean="0"/>
          </a:p>
          <a:p>
            <a:pPr>
              <a:buFont typeface="Arial" charset="0"/>
              <a:buNone/>
            </a:pPr>
            <a:r>
              <a:rPr lang="en-GB" sz="2800" smtClean="0"/>
              <a:t>Work through as many as possible. Make sure to make a block diagram as well as truth table for each job.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187</Words>
  <Application>Microsoft Office PowerPoint</Application>
  <PresentationFormat>On-screen Show (4:3)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Tw Cen MT</vt:lpstr>
      <vt:lpstr>Calibri</vt:lpstr>
      <vt:lpstr>Circuit</vt:lpstr>
      <vt:lpstr>Circuit</vt:lpstr>
      <vt:lpstr>Circuit</vt:lpstr>
      <vt:lpstr>Circuit</vt:lpstr>
      <vt:lpstr>S3 INNOVATION</vt:lpstr>
      <vt:lpstr>LESSON TITLE: ELECTRONICS</vt:lpstr>
      <vt:lpstr>OR gate</vt:lpstr>
      <vt:lpstr>Example</vt:lpstr>
      <vt:lpstr>Inputs</vt:lpstr>
      <vt:lpstr>Challenges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ardkbell</cp:lastModifiedBy>
  <cp:revision>5</cp:revision>
  <dcterms:created xsi:type="dcterms:W3CDTF">2015-05-07T08:27:20Z</dcterms:created>
  <dcterms:modified xsi:type="dcterms:W3CDTF">2015-05-11T14:26:26Z</dcterms:modified>
</cp:coreProperties>
</file>