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768" y="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1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31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64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029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25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4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1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36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2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0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8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7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6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91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3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3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33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785E32-6BF3-4BF6-9DEB-DB93EB3CD806}" type="datetimeFigureOut">
              <a:rPr lang="en-GB" smtClean="0"/>
              <a:t>06/03/2023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CC49-2168-4F18-8ACA-137CC68E8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35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Primary 7 Residential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March 20</a:t>
            </a:r>
            <a:r>
              <a:rPr lang="en-GB" baseline="30000" dirty="0" smtClean="0"/>
              <a:t>th</a:t>
            </a:r>
            <a:r>
              <a:rPr lang="en-GB" dirty="0" smtClean="0"/>
              <a:t>-March 24th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66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Texts will be sent out via group call AM/PM</a:t>
            </a:r>
          </a:p>
          <a:p>
            <a:r>
              <a:rPr lang="en-GB" dirty="0" smtClean="0"/>
              <a:t>Children will update twitter daily with pictures</a:t>
            </a:r>
          </a:p>
          <a:p>
            <a:r>
              <a:rPr lang="en-GB" dirty="0" smtClean="0"/>
              <a:t>Should we need to speak with any parent directly school staff will make direct contact </a:t>
            </a:r>
          </a:p>
          <a:p>
            <a:r>
              <a:rPr lang="en-GB" dirty="0" smtClean="0"/>
              <a:t>No child should take mobile phone with them – this will be removed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134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now?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we have all permission slips</a:t>
            </a:r>
          </a:p>
          <a:p>
            <a:r>
              <a:rPr lang="en-GB" dirty="0" smtClean="0"/>
              <a:t>Children will receive medical paperwork home- only return this if it is required</a:t>
            </a:r>
          </a:p>
          <a:p>
            <a:r>
              <a:rPr lang="en-GB" dirty="0" smtClean="0"/>
              <a:t>Children will be asked to nominate at least two people they would not mind sharing 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46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32716"/>
            <a:ext cx="8946541" cy="4195481"/>
          </a:xfrm>
        </p:spPr>
        <p:txBody>
          <a:bodyPr/>
          <a:lstStyle/>
          <a:p>
            <a:r>
              <a:rPr lang="en-GB" dirty="0" err="1" smtClean="0"/>
              <a:t>Lochranza</a:t>
            </a:r>
            <a:r>
              <a:rPr lang="en-GB" dirty="0" smtClean="0"/>
              <a:t> Outdoor Centre</a:t>
            </a:r>
          </a:p>
          <a:p>
            <a:r>
              <a:rPr lang="en-GB" dirty="0" smtClean="0"/>
              <a:t>Group will be met at the ferry terminal and bused over to </a:t>
            </a:r>
            <a:r>
              <a:rPr lang="en-GB" dirty="0" err="1" smtClean="0"/>
              <a:t>Lochranza</a:t>
            </a:r>
            <a:r>
              <a:rPr lang="en-GB" dirty="0" smtClean="0"/>
              <a:t> by the </a:t>
            </a:r>
            <a:r>
              <a:rPr lang="en-GB" dirty="0" err="1" smtClean="0"/>
              <a:t>Lochranza</a:t>
            </a:r>
            <a:r>
              <a:rPr lang="en-GB" dirty="0" smtClean="0"/>
              <a:t> Centre team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28" t="11832" r="56667" b="30156"/>
          <a:stretch/>
        </p:blipFill>
        <p:spPr>
          <a:xfrm>
            <a:off x="5803055" y="2989830"/>
            <a:ext cx="3279575" cy="3128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384" y="3660590"/>
            <a:ext cx="374332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41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Accommodation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8705" y="1260841"/>
            <a:ext cx="4047545" cy="4047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033" y="1956021"/>
            <a:ext cx="4166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Gender groupings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Mixture of 2/4/8 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Children will be asked to nominate 2 people they wouldn’t mind sharing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Majority of rooms are </a:t>
            </a:r>
            <a:r>
              <a:rPr lang="en-GB" sz="2000" dirty="0" err="1" smtClean="0"/>
              <a:t>en</a:t>
            </a:r>
            <a:r>
              <a:rPr lang="en-GB" sz="2000" dirty="0" smtClean="0"/>
              <a:t>-suite- a few rooms have a shared shower block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6820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Food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9404" y="1555577"/>
            <a:ext cx="5785551" cy="3771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351" y="2107096"/>
            <a:ext cx="469872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Cooked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Packed lunch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Three course dinner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Choice of meals including vegetarian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Bring your own 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Well stocked gift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458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Ranging from beach walks to gorge walking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02" y="2611672"/>
            <a:ext cx="3286125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923" y="2590444"/>
            <a:ext cx="3343275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195" y="2585912"/>
            <a:ext cx="2878168" cy="386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6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99468" cy="1400530"/>
          </a:xfrm>
        </p:spPr>
        <p:txBody>
          <a:bodyPr/>
          <a:lstStyle/>
          <a:p>
            <a:r>
              <a:rPr lang="en-GB" dirty="0" smtClean="0"/>
              <a:t>What to pack…not the kitchen sink!!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875" y="1424765"/>
            <a:ext cx="9559386" cy="498398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Old trainers + wellies</a:t>
            </a:r>
          </a:p>
          <a:p>
            <a:r>
              <a:rPr lang="en-GB" dirty="0" smtClean="0"/>
              <a:t>Waterproof jacket with a hood</a:t>
            </a:r>
          </a:p>
          <a:p>
            <a:r>
              <a:rPr lang="en-GB" dirty="0" smtClean="0"/>
              <a:t>Waterproof trousers- only if you have them</a:t>
            </a:r>
          </a:p>
          <a:p>
            <a:r>
              <a:rPr lang="en-GB" dirty="0" smtClean="0"/>
              <a:t>A rucksack for during the day to keep your packed lunch/snacks/water bottles</a:t>
            </a:r>
          </a:p>
          <a:p>
            <a:r>
              <a:rPr lang="en-GB" dirty="0" smtClean="0"/>
              <a:t>Several pairs of socks- not fancy- thick and durable</a:t>
            </a:r>
          </a:p>
          <a:p>
            <a:r>
              <a:rPr lang="en-GB" dirty="0" smtClean="0"/>
              <a:t>Outdoor trousers- not </a:t>
            </a:r>
            <a:r>
              <a:rPr lang="en-GB" dirty="0"/>
              <a:t>j</a:t>
            </a:r>
            <a:r>
              <a:rPr lang="en-GB" dirty="0" smtClean="0"/>
              <a:t>eans- leggings/tracksuit bottoms</a:t>
            </a:r>
          </a:p>
          <a:p>
            <a:r>
              <a:rPr lang="en-GB" dirty="0" smtClean="0"/>
              <a:t>Thick jumpers/fleece</a:t>
            </a:r>
          </a:p>
          <a:p>
            <a:r>
              <a:rPr lang="en-GB" dirty="0" smtClean="0"/>
              <a:t>Hat + gloves</a:t>
            </a:r>
          </a:p>
          <a:p>
            <a:r>
              <a:rPr lang="en-GB" dirty="0" err="1" smtClean="0"/>
              <a:t>Waterbottle</a:t>
            </a:r>
            <a:endParaRPr lang="en-GB" dirty="0" smtClean="0"/>
          </a:p>
          <a:p>
            <a:r>
              <a:rPr lang="en-GB" dirty="0" smtClean="0"/>
              <a:t>Towel</a:t>
            </a:r>
          </a:p>
          <a:p>
            <a:r>
              <a:rPr lang="en-GB" dirty="0" smtClean="0"/>
              <a:t>Change of clothes for </a:t>
            </a:r>
            <a:r>
              <a:rPr lang="en-GB" dirty="0" err="1" smtClean="0"/>
              <a:t>nightime</a:t>
            </a:r>
            <a:endParaRPr lang="en-GB" dirty="0" smtClean="0"/>
          </a:p>
          <a:p>
            <a:r>
              <a:rPr lang="en-GB" dirty="0" err="1" smtClean="0"/>
              <a:t>Pjs</a:t>
            </a:r>
            <a:endParaRPr lang="en-GB" dirty="0" smtClean="0"/>
          </a:p>
          <a:p>
            <a:r>
              <a:rPr lang="en-GB" dirty="0" smtClean="0"/>
              <a:t>Dry shoes- change of footwear for </a:t>
            </a:r>
            <a:r>
              <a:rPr lang="en-GB" dirty="0" err="1" smtClean="0"/>
              <a:t>nightime</a:t>
            </a:r>
            <a:endParaRPr lang="en-GB" dirty="0" smtClean="0"/>
          </a:p>
          <a:p>
            <a:r>
              <a:rPr lang="en-GB" dirty="0" smtClean="0"/>
              <a:t>Underwear!</a:t>
            </a:r>
          </a:p>
          <a:p>
            <a:r>
              <a:rPr lang="en-GB" dirty="0" smtClean="0"/>
              <a:t>Washbag- soap/shampoo/toothbrush</a:t>
            </a:r>
          </a:p>
          <a:p>
            <a:r>
              <a:rPr lang="en-GB" dirty="0" smtClean="0"/>
              <a:t>Bin bag for wet and dirty items</a:t>
            </a:r>
            <a:endParaRPr lang="en-GB" dirty="0"/>
          </a:p>
        </p:txBody>
      </p:sp>
      <p:pic>
        <p:nvPicPr>
          <p:cNvPr id="4" name="Picture 3" descr="Orange Blank Label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275" y="2950231"/>
            <a:ext cx="3753436" cy="236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not to pack…</a:t>
            </a:r>
            <a:endParaRPr lang="en-GB" dirty="0"/>
          </a:p>
        </p:txBody>
      </p:sp>
      <p:pic>
        <p:nvPicPr>
          <p:cNvPr id="4" name="Picture 3" descr="Behind The Wheel Texting: What Works to Drive Behavioral Chang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7" y="1642027"/>
            <a:ext cx="3883219" cy="1618008"/>
          </a:xfrm>
          <a:prstGeom prst="rect">
            <a:avLst/>
          </a:prstGeom>
        </p:spPr>
      </p:pic>
      <p:pic>
        <p:nvPicPr>
          <p:cNvPr id="5" name="Picture 4" descr="The 1709 Blog: Going for Gold: 3D Printing, Jewellery and the Future of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44" y="1338021"/>
            <a:ext cx="3923116" cy="2059636"/>
          </a:xfrm>
          <a:prstGeom prst="rect">
            <a:avLst/>
          </a:prstGeom>
        </p:spPr>
      </p:pic>
      <p:pic>
        <p:nvPicPr>
          <p:cNvPr id="6" name="Picture 5" descr="Apple presenta il nuovo iPad Pro: ecco tutte le novità! [FOTO + VIDEO]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92" y="3632420"/>
            <a:ext cx="4495138" cy="2528515"/>
          </a:xfrm>
          <a:prstGeom prst="rect">
            <a:avLst/>
          </a:prstGeom>
        </p:spPr>
      </p:pic>
      <p:pic>
        <p:nvPicPr>
          <p:cNvPr id="8" name="Picture 7" descr="Stock Pictures: British Pound or GBP Images and Currency Coll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38" y="3632420"/>
            <a:ext cx="3870176" cy="25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9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happens if…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09" y="1989028"/>
            <a:ext cx="2214407" cy="3107759"/>
          </a:xfrm>
        </p:spPr>
      </p:pic>
      <p:pic>
        <p:nvPicPr>
          <p:cNvPr id="5" name="Picture 4" descr="Ram's Realizations: September 20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87" y="2482173"/>
            <a:ext cx="2530298" cy="1954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Free Stock photo of Passenger ferry boat | Photoeverywher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041" y="2215421"/>
            <a:ext cx="3391119" cy="248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29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077155"/>
            <a:ext cx="8946541" cy="317124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Children should arrive at school as normal with their luggage</a:t>
            </a:r>
          </a:p>
          <a:p>
            <a:r>
              <a:rPr lang="en-GB" dirty="0" smtClean="0"/>
              <a:t>any child with medication : medication should be handed to school staff in </a:t>
            </a:r>
            <a:r>
              <a:rPr lang="en-GB" dirty="0" err="1" smtClean="0"/>
              <a:t>ziplock</a:t>
            </a:r>
            <a:r>
              <a:rPr lang="en-GB" dirty="0" smtClean="0"/>
              <a:t> bag with child’s name on all medication</a:t>
            </a:r>
          </a:p>
          <a:p>
            <a:r>
              <a:rPr lang="en-GB" dirty="0" smtClean="0"/>
              <a:t>Parents can arrive at 11.30am to wave the children off</a:t>
            </a:r>
          </a:p>
          <a:p>
            <a:r>
              <a:rPr lang="en-GB" dirty="0" smtClean="0"/>
              <a:t>Bus leaves school @ 11.45am on Monday 20</a:t>
            </a:r>
            <a:r>
              <a:rPr lang="en-GB" baseline="30000" dirty="0" smtClean="0"/>
              <a:t>th</a:t>
            </a:r>
            <a:r>
              <a:rPr lang="en-GB" dirty="0" smtClean="0"/>
              <a:t> March</a:t>
            </a:r>
          </a:p>
          <a:p>
            <a:r>
              <a:rPr lang="en-GB" dirty="0" smtClean="0"/>
              <a:t>12.30pm Ferry to Arran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Friday 24</a:t>
            </a:r>
            <a:r>
              <a:rPr lang="en-GB" baseline="30000" dirty="0" smtClean="0"/>
              <a:t>th</a:t>
            </a:r>
            <a:r>
              <a:rPr lang="en-GB" dirty="0" smtClean="0"/>
              <a:t> 11.05am ferry home</a:t>
            </a:r>
          </a:p>
          <a:p>
            <a:r>
              <a:rPr lang="en-GB" dirty="0" smtClean="0"/>
              <a:t> Back at school by 12.30pm</a:t>
            </a:r>
          </a:p>
          <a:p>
            <a:r>
              <a:rPr lang="en-GB" dirty="0" smtClean="0"/>
              <a:t>Children can be picked up @ 12.30pm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Free Stock photo of Passenger ferry boat | Photoeverywhe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1" y="444766"/>
            <a:ext cx="3391119" cy="248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449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</TotalTime>
  <Words>337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Primary 7 Residential</vt:lpstr>
      <vt:lpstr>Where?</vt:lpstr>
      <vt:lpstr>Accommodation</vt:lpstr>
      <vt:lpstr>Food</vt:lpstr>
      <vt:lpstr>Activities</vt:lpstr>
      <vt:lpstr>What to pack…not the kitchen sink!!</vt:lpstr>
      <vt:lpstr>What not to pack…</vt:lpstr>
      <vt:lpstr>What happens if…</vt:lpstr>
      <vt:lpstr>PowerPoint Presentation</vt:lpstr>
      <vt:lpstr>Communication</vt:lpstr>
      <vt:lpstr>What happens now?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7 Residential</dc:title>
  <dc:creator>Fiona Smyth</dc:creator>
  <cp:lastModifiedBy>Fiona Smyth</cp:lastModifiedBy>
  <cp:revision>7</cp:revision>
  <dcterms:created xsi:type="dcterms:W3CDTF">2023-03-06T16:14:25Z</dcterms:created>
  <dcterms:modified xsi:type="dcterms:W3CDTF">2023-03-06T17:05:07Z</dcterms:modified>
</cp:coreProperties>
</file>