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D8FC-4AA5-4CB6-9A00-FFFE2DAA519C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27F1-EA56-42AB-BE8B-4A4D9D2B9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0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D8FC-4AA5-4CB6-9A00-FFFE2DAA519C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27F1-EA56-42AB-BE8B-4A4D9D2B9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10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D8FC-4AA5-4CB6-9A00-FFFE2DAA519C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27F1-EA56-42AB-BE8B-4A4D9D2B9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93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D8FC-4AA5-4CB6-9A00-FFFE2DAA519C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27F1-EA56-42AB-BE8B-4A4D9D2B9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94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D8FC-4AA5-4CB6-9A00-FFFE2DAA519C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27F1-EA56-42AB-BE8B-4A4D9D2B9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67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D8FC-4AA5-4CB6-9A00-FFFE2DAA519C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27F1-EA56-42AB-BE8B-4A4D9D2B9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67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D8FC-4AA5-4CB6-9A00-FFFE2DAA519C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27F1-EA56-42AB-BE8B-4A4D9D2B9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617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D8FC-4AA5-4CB6-9A00-FFFE2DAA519C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27F1-EA56-42AB-BE8B-4A4D9D2B9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602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D8FC-4AA5-4CB6-9A00-FFFE2DAA519C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27F1-EA56-42AB-BE8B-4A4D9D2B9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57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D8FC-4AA5-4CB6-9A00-FFFE2DAA519C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27F1-EA56-42AB-BE8B-4A4D9D2B9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7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D8FC-4AA5-4CB6-9A00-FFFE2DAA519C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827F1-EA56-42AB-BE8B-4A4D9D2B9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2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6D8FC-4AA5-4CB6-9A00-FFFE2DAA519C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827F1-EA56-42AB-BE8B-4A4D9D2B9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42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Mathematicions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</a:t>
            </a:r>
            <a:r>
              <a:rPr lang="en-GB" dirty="0" err="1" smtClean="0"/>
              <a:t>jj</a:t>
            </a:r>
            <a:r>
              <a:rPr lang="en-GB" dirty="0" smtClean="0"/>
              <a:t> and John </a:t>
            </a:r>
            <a:r>
              <a:rPr lang="en-GB" dirty="0" err="1" smtClean="0"/>
              <a:t>paul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45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Where they where born 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3051" y="1345474"/>
            <a:ext cx="5346987" cy="414092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10097"/>
          </a:xfrm>
        </p:spPr>
        <p:txBody>
          <a:bodyPr/>
          <a:lstStyle/>
          <a:p>
            <a:r>
              <a:rPr lang="en-GB" dirty="0" smtClean="0"/>
              <a:t>1. Alan turning was born 23 June 1912 .           2.Fibonacci was born November 23 1170.        3.Pythagoras was born about 570 </a:t>
            </a:r>
            <a:r>
              <a:rPr lang="en-GB" dirty="0" err="1" smtClean="0"/>
              <a:t>bce</a:t>
            </a:r>
            <a:r>
              <a:rPr lang="en-GB" dirty="0" smtClean="0"/>
              <a:t> It doesn't tell you what month.                              4.Maurites </a:t>
            </a:r>
            <a:r>
              <a:rPr lang="en-GB" dirty="0" err="1" smtClean="0"/>
              <a:t>cornelis</a:t>
            </a:r>
            <a:r>
              <a:rPr lang="en-GB" dirty="0" smtClean="0"/>
              <a:t> was born 17 June 1898 .   5.James Maxwell was born 13 June 1831.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018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2.Events of there childhood 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200" y="1632858"/>
            <a:ext cx="4924697" cy="392406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Jun 23, 1912. Born. Alan Matheson Turing was born on June 23, 1912 in Maida Vale, London.</a:t>
            </a:r>
          </a:p>
          <a:p>
            <a:r>
              <a:rPr lang="en-GB" dirty="0" smtClean="0"/>
              <a:t>Aug 19, 1926. Early Signs of Intelligence. ...</a:t>
            </a:r>
          </a:p>
          <a:p>
            <a:r>
              <a:rPr lang="en-GB" dirty="0" smtClean="0"/>
              <a:t>Aug 29, 1931. Getting Serious About Technology. ...</a:t>
            </a:r>
          </a:p>
          <a:p>
            <a:r>
              <a:rPr lang="en-GB" dirty="0" smtClean="0"/>
              <a:t>Sep 30, 1936. Studied at Princeton University. ...</a:t>
            </a:r>
          </a:p>
          <a:p>
            <a:r>
              <a:rPr lang="en-GB" dirty="0" smtClean="0"/>
              <a:t>Dec 6, 1939. Hut 8. ...</a:t>
            </a:r>
          </a:p>
          <a:p>
            <a:r>
              <a:rPr lang="en-GB" dirty="0" smtClean="0"/>
              <a:t>Mar 18, 1940. Bombe. ...</a:t>
            </a:r>
          </a:p>
          <a:p>
            <a:r>
              <a:rPr lang="en-GB" dirty="0" smtClean="0"/>
              <a:t>Nov 29, 1942. Travels to US. ...</a:t>
            </a:r>
          </a:p>
          <a:p>
            <a:r>
              <a:rPr lang="en-GB" dirty="0" smtClean="0"/>
              <a:t>Feb 19, 1946. Presented Paper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3475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3.What made James Maxwell  interested in mathematics 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6583" y="1476103"/>
            <a:ext cx="5152980" cy="414092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399"/>
            <a:ext cx="3932237" cy="2344783"/>
          </a:xfrm>
        </p:spPr>
        <p:txBody>
          <a:bodyPr>
            <a:normAutofit/>
          </a:bodyPr>
          <a:lstStyle/>
          <a:p>
            <a:r>
              <a:rPr lang="en-GB" dirty="0" smtClean="0"/>
              <a:t>How did Maxwell come up with his equations?</a:t>
            </a:r>
          </a:p>
          <a:p>
            <a:r>
              <a:rPr lang="en-GB" dirty="0" smtClean="0"/>
              <a:t>The four modern Maxwell's equations can be found individually throughout his 1861 paper, derived theoretically using a molecular vortex model of Michael Faraday's "lines of force" and in conjunction with the experimental result of Weber and </a:t>
            </a:r>
            <a:r>
              <a:rPr lang="en-GB" dirty="0" err="1" smtClean="0"/>
              <a:t>Kohlrausch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77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 How did James Maxwell  </a:t>
            </a:r>
            <a:r>
              <a:rPr lang="en-GB" dirty="0" err="1" smtClean="0"/>
              <a:t>condibrut</a:t>
            </a:r>
            <a:r>
              <a:rPr lang="en-GB" dirty="0" smtClean="0"/>
              <a:t> to maths 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9919" y="987425"/>
            <a:ext cx="3258738" cy="48736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005149"/>
          </a:xfrm>
        </p:spPr>
        <p:txBody>
          <a:bodyPr/>
          <a:lstStyle/>
          <a:p>
            <a:r>
              <a:rPr lang="en-GB" dirty="0" smtClean="0"/>
              <a:t>Maxwell was proved correct, and his quantitative connection between light and electromagnetism is considered one of the great accomplishments of 19th-century mathematical physics. Maxwell also introduced the concept of the electromagnetic field in comparison to force lines that Faraday described.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4139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5.How James Maxwell  they change world with math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2475" y="987425"/>
            <a:ext cx="4873625" cy="48736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005149"/>
          </a:xfrm>
        </p:spPr>
        <p:txBody>
          <a:bodyPr/>
          <a:lstStyle/>
          <a:p>
            <a:r>
              <a:rPr lang="en-GB" dirty="0" smtClean="0"/>
              <a:t>Maxwell made fundamental contributions to the development of thermodynamics. He was also a founder of the kinetic theory of gases. This theory provided the new subject of statistical physics, linking thermodynamics and mechanics, and is still widely used as a model for rarefied gases and plasmas.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53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for listening to </a:t>
            </a:r>
            <a:r>
              <a:rPr lang="en-GB" dirty="0" err="1" smtClean="0"/>
              <a:t>jj</a:t>
            </a:r>
            <a:r>
              <a:rPr lang="en-GB" dirty="0" smtClean="0"/>
              <a:t> and John </a:t>
            </a:r>
            <a:r>
              <a:rPr lang="en-GB" dirty="0" err="1" smtClean="0"/>
              <a:t>paul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829" y="1690688"/>
            <a:ext cx="10881360" cy="464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16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329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Mathematicions</vt:lpstr>
      <vt:lpstr>1. Where they where born </vt:lpstr>
      <vt:lpstr>2.Events of there childhood </vt:lpstr>
      <vt:lpstr>3.What made James Maxwell  interested in mathematics </vt:lpstr>
      <vt:lpstr>4. How did James Maxwell  condibrut to maths </vt:lpstr>
      <vt:lpstr>5.How James Maxwell  they change world with math</vt:lpstr>
      <vt:lpstr>Thank you for listening to jj and John paul </vt:lpstr>
    </vt:vector>
  </TitlesOfParts>
  <Company>NAC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Mathematicions</dc:title>
  <dc:creator>Generic Primary User</dc:creator>
  <cp:lastModifiedBy>Generic Primary User</cp:lastModifiedBy>
  <cp:revision>5</cp:revision>
  <dcterms:created xsi:type="dcterms:W3CDTF">2022-09-29T13:04:50Z</dcterms:created>
  <dcterms:modified xsi:type="dcterms:W3CDTF">2022-09-29T13:35:56Z</dcterms:modified>
</cp:coreProperties>
</file>