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1601B4-FA77-4B3E-881D-D74530F85296}"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117815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1601B4-FA77-4B3E-881D-D74530F85296}"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12482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1601B4-FA77-4B3E-881D-D74530F85296}"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351120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1601B4-FA77-4B3E-881D-D74530F85296}"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258857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1601B4-FA77-4B3E-881D-D74530F85296}"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140180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1601B4-FA77-4B3E-881D-D74530F85296}"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312385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1601B4-FA77-4B3E-881D-D74530F85296}" type="datetimeFigureOut">
              <a:rPr lang="en-GB" smtClean="0"/>
              <a:t>29/09/2022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346639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1601B4-FA77-4B3E-881D-D74530F85296}" type="datetimeFigureOut">
              <a:rPr lang="en-GB" smtClean="0"/>
              <a:t>29/09/2022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418007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601B4-FA77-4B3E-881D-D74530F85296}" type="datetimeFigureOut">
              <a:rPr lang="en-GB" smtClean="0"/>
              <a:t>29/09/2022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108794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1601B4-FA77-4B3E-881D-D74530F85296}"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380109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1601B4-FA77-4B3E-881D-D74530F85296}"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22B6C-4097-4533-9771-8AC1AC9088FE}" type="slidenum">
              <a:rPr lang="en-GB" smtClean="0"/>
              <a:t>‹#›</a:t>
            </a:fld>
            <a:endParaRPr lang="en-GB"/>
          </a:p>
        </p:txBody>
      </p:sp>
    </p:spTree>
    <p:extLst>
      <p:ext uri="{BB962C8B-B14F-4D97-AF65-F5344CB8AC3E}">
        <p14:creationId xmlns:p14="http://schemas.microsoft.com/office/powerpoint/2010/main" val="99934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601B4-FA77-4B3E-881D-D74530F85296}" type="datetimeFigureOut">
              <a:rPr lang="en-GB" smtClean="0"/>
              <a:t>29/09/2022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22B6C-4097-4533-9771-8AC1AC9088FE}" type="slidenum">
              <a:rPr lang="en-GB" smtClean="0"/>
              <a:t>‹#›</a:t>
            </a:fld>
            <a:endParaRPr lang="en-GB"/>
          </a:p>
        </p:txBody>
      </p:sp>
    </p:spTree>
    <p:extLst>
      <p:ext uri="{BB962C8B-B14F-4D97-AF65-F5344CB8AC3E}">
        <p14:creationId xmlns:p14="http://schemas.microsoft.com/office/powerpoint/2010/main" val="2452832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Isaac Newton</a:t>
            </a:r>
            <a:endParaRPr lang="en-GB" dirty="0"/>
          </a:p>
        </p:txBody>
      </p:sp>
      <p:pic>
        <p:nvPicPr>
          <p:cNvPr id="4" name="Picture 3"/>
          <p:cNvPicPr>
            <a:picLocks noChangeAspect="1"/>
          </p:cNvPicPr>
          <p:nvPr/>
        </p:nvPicPr>
        <p:blipFill>
          <a:blip r:embed="rId2"/>
          <a:stretch>
            <a:fillRect/>
          </a:stretch>
        </p:blipFill>
        <p:spPr>
          <a:xfrm>
            <a:off x="1693568" y="598662"/>
            <a:ext cx="8465229" cy="5822601"/>
          </a:xfrm>
          <a:prstGeom prst="rect">
            <a:avLst/>
          </a:prstGeom>
        </p:spPr>
      </p:pic>
      <p:sp>
        <p:nvSpPr>
          <p:cNvPr id="3" name="Subtitle 2"/>
          <p:cNvSpPr>
            <a:spLocks noGrp="1"/>
          </p:cNvSpPr>
          <p:nvPr>
            <p:ph type="subTitle" idx="1"/>
          </p:nvPr>
        </p:nvSpPr>
        <p:spPr/>
        <p:txBody>
          <a:bodyPr/>
          <a:lstStyle/>
          <a:p>
            <a:r>
              <a:rPr lang="en-GB" sz="5000" dirty="0" smtClean="0"/>
              <a:t>Isaac</a:t>
            </a:r>
            <a:r>
              <a:rPr lang="en-GB" dirty="0" smtClean="0"/>
              <a:t> </a:t>
            </a:r>
            <a:r>
              <a:rPr lang="en-GB" sz="5000" dirty="0" smtClean="0"/>
              <a:t>Newton</a:t>
            </a:r>
            <a:endParaRPr lang="en-GB" sz="5000" dirty="0"/>
          </a:p>
        </p:txBody>
      </p:sp>
    </p:spTree>
    <p:extLst>
      <p:ext uri="{BB962C8B-B14F-4D97-AF65-F5344CB8AC3E}">
        <p14:creationId xmlns:p14="http://schemas.microsoft.com/office/powerpoint/2010/main" val="21621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Isaac Newton's child hood?</a:t>
            </a:r>
            <a:endParaRPr lang="en-GB" dirty="0"/>
          </a:p>
        </p:txBody>
      </p:sp>
      <p:pic>
        <p:nvPicPr>
          <p:cNvPr id="5" name="Content Placeholder 4"/>
          <p:cNvPicPr>
            <a:picLocks noGrp="1" noChangeAspect="1"/>
          </p:cNvPicPr>
          <p:nvPr>
            <p:ph sz="half" idx="1"/>
          </p:nvPr>
        </p:nvPicPr>
        <p:blipFill>
          <a:blip r:embed="rId2"/>
          <a:stretch>
            <a:fillRect/>
          </a:stretch>
        </p:blipFill>
        <p:spPr>
          <a:xfrm>
            <a:off x="0" y="2099061"/>
            <a:ext cx="6176147" cy="3804466"/>
          </a:xfrm>
          <a:prstGeom prst="rect">
            <a:avLst/>
          </a:prstGeom>
        </p:spPr>
      </p:pic>
      <p:sp>
        <p:nvSpPr>
          <p:cNvPr id="4" name="Content Placeholder 3"/>
          <p:cNvSpPr>
            <a:spLocks noGrp="1"/>
          </p:cNvSpPr>
          <p:nvPr>
            <p:ph sz="half" idx="2"/>
          </p:nvPr>
        </p:nvSpPr>
        <p:spPr/>
        <p:txBody>
          <a:bodyPr/>
          <a:lstStyle/>
          <a:p>
            <a:r>
              <a:rPr lang="en-GB" dirty="0" smtClean="0"/>
              <a:t>Isaac Newton was born to a widowed mother (his father died three months prior) and was not expected to survive, being tiny and weak. Shortly thereafter Newton was sent by his stepfather, the well-to-do minister Barnabas Smith, to live with his grandmother and was separated from his mother until Smith's death in 1653.</a:t>
            </a:r>
            <a:endParaRPr lang="en-GB" dirty="0"/>
          </a:p>
        </p:txBody>
      </p:sp>
    </p:spTree>
    <p:extLst>
      <p:ext uri="{BB962C8B-B14F-4D97-AF65-F5344CB8AC3E}">
        <p14:creationId xmlns:p14="http://schemas.microsoft.com/office/powerpoint/2010/main" val="145418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Isaac Newton's inventions </a:t>
            </a:r>
            <a:endParaRPr lang="en-GB" dirty="0"/>
          </a:p>
        </p:txBody>
      </p:sp>
      <p:pic>
        <p:nvPicPr>
          <p:cNvPr id="5" name="Content Placeholder 4"/>
          <p:cNvPicPr>
            <a:picLocks noGrp="1" noChangeAspect="1"/>
          </p:cNvPicPr>
          <p:nvPr>
            <p:ph sz="half" idx="1"/>
          </p:nvPr>
        </p:nvPicPr>
        <p:blipFill>
          <a:blip r:embed="rId2"/>
          <a:stretch>
            <a:fillRect/>
          </a:stretch>
        </p:blipFill>
        <p:spPr>
          <a:xfrm>
            <a:off x="838200" y="1380984"/>
            <a:ext cx="4837068" cy="4651027"/>
          </a:xfrm>
          <a:prstGeom prst="rect">
            <a:avLst/>
          </a:prstGeom>
        </p:spPr>
      </p:pic>
      <p:sp>
        <p:nvSpPr>
          <p:cNvPr id="4" name="Content Placeholder 3"/>
          <p:cNvSpPr>
            <a:spLocks noGrp="1"/>
          </p:cNvSpPr>
          <p:nvPr>
            <p:ph sz="half" idx="2"/>
          </p:nvPr>
        </p:nvSpPr>
        <p:spPr/>
        <p:txBody>
          <a:bodyPr>
            <a:normAutofit fontScale="77500" lnSpcReduction="20000"/>
          </a:bodyPr>
          <a:lstStyle/>
          <a:p>
            <a:r>
              <a:rPr lang="en-GB" dirty="0" smtClean="0"/>
              <a:t>Here are some of his inventions </a:t>
            </a:r>
          </a:p>
          <a:p>
            <a:endParaRPr lang="en-GB" dirty="0" smtClean="0"/>
          </a:p>
          <a:p>
            <a:r>
              <a:rPr lang="en-GB" dirty="0" smtClean="0"/>
              <a:t>Newton's Orbital Cannon.</a:t>
            </a:r>
          </a:p>
          <a:p>
            <a:r>
              <a:rPr lang="en-GB" dirty="0" smtClean="0"/>
              <a:t>Newtonian Cat Doors.</a:t>
            </a:r>
          </a:p>
          <a:p>
            <a:r>
              <a:rPr lang="en-GB" dirty="0" smtClean="0"/>
              <a:t>Laying Down the Three Laws of Motion.</a:t>
            </a:r>
          </a:p>
          <a:p>
            <a:pPr marL="0" indent="0">
              <a:buNone/>
            </a:pPr>
            <a:r>
              <a:rPr lang="en-GB" dirty="0" smtClean="0"/>
              <a:t>Here are some more</a:t>
            </a:r>
          </a:p>
          <a:p>
            <a:r>
              <a:rPr lang="en-GB" dirty="0" smtClean="0"/>
              <a:t>Newton: Father of Calculus.</a:t>
            </a:r>
          </a:p>
          <a:p>
            <a:r>
              <a:rPr lang="en-GB" dirty="0" smtClean="0"/>
              <a:t>Newton and the Refraction of Light.</a:t>
            </a:r>
          </a:p>
          <a:p>
            <a:r>
              <a:rPr lang="en-GB" dirty="0" smtClean="0"/>
              <a:t>Newton and the Reflecting Telescope.</a:t>
            </a:r>
          </a:p>
          <a:p>
            <a:r>
              <a:rPr lang="en-GB" dirty="0" smtClean="0"/>
              <a:t>Newton Perfected Coinage.</a:t>
            </a:r>
          </a:p>
          <a:p>
            <a:r>
              <a:rPr lang="en-GB" dirty="0" smtClean="0"/>
              <a:t>Newton invented gravity.</a:t>
            </a:r>
            <a:endParaRPr lang="en-GB" dirty="0"/>
          </a:p>
        </p:txBody>
      </p:sp>
    </p:spTree>
    <p:extLst>
      <p:ext uri="{BB962C8B-B14F-4D97-AF65-F5344CB8AC3E}">
        <p14:creationId xmlns:p14="http://schemas.microsoft.com/office/powerpoint/2010/main" val="40367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down)">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his inspiration struck</a:t>
            </a:r>
            <a:endParaRPr lang="en-GB" dirty="0"/>
          </a:p>
        </p:txBody>
      </p:sp>
      <p:pic>
        <p:nvPicPr>
          <p:cNvPr id="5" name="Content Placeholder 4"/>
          <p:cNvPicPr>
            <a:picLocks noGrp="1" noChangeAspect="1"/>
          </p:cNvPicPr>
          <p:nvPr>
            <p:ph sz="half" idx="1"/>
          </p:nvPr>
        </p:nvPicPr>
        <p:blipFill>
          <a:blip r:embed="rId2"/>
          <a:stretch>
            <a:fillRect/>
          </a:stretch>
        </p:blipFill>
        <p:spPr>
          <a:xfrm>
            <a:off x="363583" y="1690688"/>
            <a:ext cx="5906589" cy="4361031"/>
          </a:xfrm>
          <a:prstGeom prst="rect">
            <a:avLst/>
          </a:prstGeom>
        </p:spPr>
      </p:pic>
      <p:sp>
        <p:nvSpPr>
          <p:cNvPr id="4" name="Content Placeholder 3"/>
          <p:cNvSpPr>
            <a:spLocks noGrp="1"/>
          </p:cNvSpPr>
          <p:nvPr>
            <p:ph sz="half" idx="2"/>
          </p:nvPr>
        </p:nvSpPr>
        <p:spPr/>
        <p:txBody>
          <a:bodyPr/>
          <a:lstStyle/>
          <a:p>
            <a:r>
              <a:rPr lang="en-GB" dirty="0" smtClean="0"/>
              <a:t>Legend has it that, at this time, Newton experienced his famous inspiration of gravity with the falling apple. According to this common myth, Newton was sitting under an apple tree when a fruit fell and hit him on the head, inspiring him to suddenly come up with the theory of gravity.</a:t>
            </a:r>
            <a:endParaRPr lang="en-GB" dirty="0"/>
          </a:p>
        </p:txBody>
      </p:sp>
    </p:spTree>
    <p:extLst>
      <p:ext uri="{BB962C8B-B14F-4D97-AF65-F5344CB8AC3E}">
        <p14:creationId xmlns:p14="http://schemas.microsoft.com/office/powerpoint/2010/main" val="77980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dirty="0" smtClean="0"/>
              <a:t>Did Isaac newton have siblings  </a:t>
            </a:r>
            <a:endParaRPr lang="en-GB" dirty="0"/>
          </a:p>
        </p:txBody>
      </p:sp>
      <p:pic>
        <p:nvPicPr>
          <p:cNvPr id="5" name="Content Placeholder 4"/>
          <p:cNvPicPr>
            <a:picLocks noGrp="1" noChangeAspect="1"/>
          </p:cNvPicPr>
          <p:nvPr>
            <p:ph sz="half" idx="1"/>
          </p:nvPr>
        </p:nvPicPr>
        <p:blipFill>
          <a:blip r:embed="rId2"/>
          <a:stretch>
            <a:fillRect/>
          </a:stretch>
        </p:blipFill>
        <p:spPr>
          <a:xfrm>
            <a:off x="1128304" y="1684914"/>
            <a:ext cx="4227468" cy="5173086"/>
          </a:xfrm>
          <a:prstGeom prst="rect">
            <a:avLst/>
          </a:prstGeom>
        </p:spPr>
      </p:pic>
      <p:sp>
        <p:nvSpPr>
          <p:cNvPr id="4" name="Content Placeholder 3"/>
          <p:cNvSpPr>
            <a:spLocks noGrp="1"/>
          </p:cNvSpPr>
          <p:nvPr>
            <p:ph sz="half" idx="2"/>
          </p:nvPr>
        </p:nvSpPr>
        <p:spPr>
          <a:xfrm>
            <a:off x="6172200" y="1684914"/>
            <a:ext cx="5181600" cy="4351338"/>
          </a:xfrm>
        </p:spPr>
        <p:txBody>
          <a:bodyPr/>
          <a:lstStyle/>
          <a:p>
            <a:r>
              <a:rPr lang="en-GB" dirty="0" smtClean="0"/>
              <a:t>Isaac had 2 sisters and 1 brother</a:t>
            </a:r>
          </a:p>
          <a:p>
            <a:r>
              <a:rPr lang="en-GB" dirty="0" smtClean="0"/>
              <a:t>There names were.</a:t>
            </a:r>
          </a:p>
          <a:p>
            <a:r>
              <a:rPr lang="en-GB" dirty="0" smtClean="0"/>
              <a:t>Mary smith</a:t>
            </a:r>
          </a:p>
          <a:p>
            <a:r>
              <a:rPr lang="en-GB" dirty="0" smtClean="0"/>
              <a:t>Hannah Smith Pilkington</a:t>
            </a:r>
          </a:p>
          <a:p>
            <a:r>
              <a:rPr lang="en-GB" dirty="0" smtClean="0"/>
              <a:t>Benjamin Smith </a:t>
            </a:r>
          </a:p>
          <a:p>
            <a:r>
              <a:rPr lang="en-GB" dirty="0" smtClean="0"/>
              <a:t>Ps could not find a photo of his siblings so you can stare at his face for another slide</a:t>
            </a:r>
            <a:endParaRPr lang="en-GB" dirty="0"/>
          </a:p>
        </p:txBody>
      </p:sp>
    </p:spTree>
    <p:extLst>
      <p:ext uri="{BB962C8B-B14F-4D97-AF65-F5344CB8AC3E}">
        <p14:creationId xmlns:p14="http://schemas.microsoft.com/office/powerpoint/2010/main" val="28154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Random facts about Newton</a:t>
            </a:r>
            <a:endParaRPr lang="en-GB" dirty="0"/>
          </a:p>
        </p:txBody>
      </p:sp>
      <p:pic>
        <p:nvPicPr>
          <p:cNvPr id="5" name="Content Placeholder 4"/>
          <p:cNvPicPr>
            <a:picLocks noGrp="1" noChangeAspect="1"/>
          </p:cNvPicPr>
          <p:nvPr>
            <p:ph sz="half" idx="1"/>
          </p:nvPr>
        </p:nvPicPr>
        <p:blipFill>
          <a:blip r:embed="rId2"/>
          <a:stretch>
            <a:fillRect/>
          </a:stretch>
        </p:blipFill>
        <p:spPr>
          <a:xfrm>
            <a:off x="0" y="1690688"/>
            <a:ext cx="6342564" cy="3141458"/>
          </a:xfrm>
          <a:prstGeom prst="rect">
            <a:avLst/>
          </a:prstGeom>
        </p:spPr>
      </p:pic>
      <p:sp>
        <p:nvSpPr>
          <p:cNvPr id="4" name="Content Placeholder 3"/>
          <p:cNvSpPr>
            <a:spLocks noGrp="1"/>
          </p:cNvSpPr>
          <p:nvPr>
            <p:ph sz="half" idx="2"/>
          </p:nvPr>
        </p:nvSpPr>
        <p:spPr/>
        <p:txBody>
          <a:bodyPr>
            <a:normAutofit fontScale="92500" lnSpcReduction="20000"/>
          </a:bodyPr>
          <a:lstStyle/>
          <a:p>
            <a:r>
              <a:rPr lang="en-GB" dirty="0" smtClean="0"/>
              <a:t>Isaac Newton has two birthdays. ...</a:t>
            </a:r>
          </a:p>
          <a:p>
            <a:r>
              <a:rPr lang="en-GB" dirty="0" smtClean="0"/>
              <a:t>Isaac almost gave up on his education. ...</a:t>
            </a:r>
          </a:p>
          <a:p>
            <a:r>
              <a:rPr lang="en-GB" dirty="0" smtClean="0"/>
              <a:t>An apple never actually fell on his head. ...</a:t>
            </a:r>
          </a:p>
          <a:p>
            <a:r>
              <a:rPr lang="en-GB" dirty="0" smtClean="0"/>
              <a:t>Newton discovered a lot more than gravity. ...</a:t>
            </a:r>
          </a:p>
          <a:p>
            <a:r>
              <a:rPr lang="en-GB" dirty="0" smtClean="0"/>
              <a:t>Isaac has his own special 50p. ...</a:t>
            </a:r>
          </a:p>
          <a:p>
            <a:r>
              <a:rPr lang="en-GB" dirty="0" smtClean="0"/>
              <a:t>Newton never got married. ...</a:t>
            </a:r>
          </a:p>
          <a:p>
            <a:r>
              <a:rPr lang="en-GB" dirty="0" smtClean="0"/>
              <a:t>He died at age 84. ...</a:t>
            </a:r>
          </a:p>
          <a:p>
            <a:r>
              <a:rPr lang="en-GB" dirty="0" smtClean="0"/>
              <a:t>His dog once set his laboratory on fire.</a:t>
            </a:r>
            <a:endParaRPr lang="en-GB" dirty="0"/>
          </a:p>
        </p:txBody>
      </p:sp>
    </p:spTree>
    <p:extLst>
      <p:ext uri="{BB962C8B-B14F-4D97-AF65-F5344CB8AC3E}">
        <p14:creationId xmlns:p14="http://schemas.microsoft.com/office/powerpoint/2010/main" val="20986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0"/>
                                        <p:tgtEl>
                                          <p:spTgt spid="4">
                                            <p:txEl>
                                              <p:pRg st="6" end="6"/>
                                            </p:txEl>
                                          </p:spTgt>
                                        </p:tgtEl>
                                      </p:cBhvr>
                                    </p:animEffect>
                                    <p:anim calcmode="lin" valueType="num">
                                      <p:cBhvr>
                                        <p:cTn id="6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LISTINING TO OUR POWER POINT</a:t>
            </a:r>
            <a:endParaRPr lang="en-GB" dirty="0"/>
          </a:p>
        </p:txBody>
      </p:sp>
      <p:pic>
        <p:nvPicPr>
          <p:cNvPr id="4" name="Content Placeholder 3"/>
          <p:cNvPicPr>
            <a:picLocks noGrp="1" noChangeAspect="1"/>
          </p:cNvPicPr>
          <p:nvPr>
            <p:ph idx="1"/>
          </p:nvPr>
        </p:nvPicPr>
        <p:blipFill>
          <a:blip r:embed="rId2"/>
          <a:stretch>
            <a:fillRect/>
          </a:stretch>
        </p:blipFill>
        <p:spPr>
          <a:xfrm>
            <a:off x="2751500" y="1118643"/>
            <a:ext cx="5739357" cy="5739357"/>
          </a:xfrm>
          <a:prstGeom prst="rect">
            <a:avLst/>
          </a:prstGeom>
        </p:spPr>
      </p:pic>
    </p:spTree>
    <p:extLst>
      <p:ext uri="{BB962C8B-B14F-4D97-AF65-F5344CB8AC3E}">
        <p14:creationId xmlns:p14="http://schemas.microsoft.com/office/powerpoint/2010/main" val="4088636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304</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Isaac Newton</vt:lpstr>
      <vt:lpstr>Isaac Newton's child hood?</vt:lpstr>
      <vt:lpstr>Isaac Newton's inventions </vt:lpstr>
      <vt:lpstr>Where his inspiration struck</vt:lpstr>
      <vt:lpstr>Did Isaac newton have siblings  </vt:lpstr>
      <vt:lpstr>Random facts about Newton</vt:lpstr>
      <vt:lpstr>THANKS FOR LISTINING TO OUR POWER POINT</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Isaac Newton</dc:title>
  <dc:creator>Generic Primary User</dc:creator>
  <cp:lastModifiedBy>Generic Primary User</cp:lastModifiedBy>
  <cp:revision>5</cp:revision>
  <dcterms:created xsi:type="dcterms:W3CDTF">2022-09-29T13:01:38Z</dcterms:created>
  <dcterms:modified xsi:type="dcterms:W3CDTF">2022-09-29T13:34:06Z</dcterms:modified>
</cp:coreProperties>
</file>