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0687F-832E-45C4-8730-CD553B8CFFF1}" v="2" dt="2022-08-28T17:31:34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124" y="-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8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8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5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8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1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7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8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6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">
            <a:extLst>
              <a:ext uri="{FF2B5EF4-FFF2-40B4-BE49-F238E27FC236}">
                <a16:creationId xmlns:a16="http://schemas.microsoft.com/office/drawing/2014/main" id="{72A5C1DD-6438-6B37-92BD-5DECDA1F4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20" y="10"/>
            <a:ext cx="6857980" cy="99059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725504-493B-43AD-0E82-0A081BA8EFA3}"/>
              </a:ext>
            </a:extLst>
          </p:cNvPr>
          <p:cNvSpPr txBox="1"/>
          <p:nvPr/>
        </p:nvSpPr>
        <p:spPr>
          <a:xfrm>
            <a:off x="2336800" y="1625600"/>
            <a:ext cx="30607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avolini"/>
                <a:cs typeface="Cavolini"/>
              </a:rPr>
              <a:t>Primary  </a:t>
            </a:r>
            <a:r>
              <a:rPr lang="en-GB" sz="3200" b="1" dirty="0" smtClean="0">
                <a:solidFill>
                  <a:schemeClr val="bg1"/>
                </a:solidFill>
                <a:latin typeface="Cavolini"/>
                <a:cs typeface="Cavolini"/>
              </a:rPr>
              <a:t>1M</a:t>
            </a:r>
            <a:endParaRPr lang="en-GB" sz="3200" b="1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0A7D99-90FF-6531-D61F-FFD7EF70F42A}"/>
              </a:ext>
            </a:extLst>
          </p:cNvPr>
          <p:cNvSpPr txBox="1"/>
          <p:nvPr/>
        </p:nvSpPr>
        <p:spPr>
          <a:xfrm>
            <a:off x="876300" y="3733800"/>
            <a:ext cx="2844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Literacy: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Learning to hold a pencil correctly for writing and drawing.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Learning the ORT characters.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Listening and attention skills.</a:t>
            </a:r>
          </a:p>
          <a:p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Numeracy and Maths: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Number formation.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Counting out and recognising numbers.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Shape</a:t>
            </a:r>
          </a:p>
          <a:p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Health and Wellbeing: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Building class relationships and settling into Primary 1.</a:t>
            </a:r>
          </a:p>
          <a:p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IDL: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Space and seasons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British wildlife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AD60C9-0E07-CF62-FFEF-D31AAE623C81}"/>
              </a:ext>
            </a:extLst>
          </p:cNvPr>
          <p:cNvSpPr txBox="1"/>
          <p:nvPr/>
        </p:nvSpPr>
        <p:spPr>
          <a:xfrm>
            <a:off x="4165600" y="4040088"/>
            <a:ext cx="2247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Maths week Scotland 26th September – 2nd October.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Roald Dahl Day 13</a:t>
            </a:r>
            <a:r>
              <a:rPr lang="en-GB" sz="1100" b="1" baseline="30000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</a:t>
            </a: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September.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European Languages day 26</a:t>
            </a:r>
            <a:r>
              <a:rPr lang="en-GB" sz="1100" b="1" baseline="30000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</a:t>
            </a:r>
            <a:r>
              <a:rPr lang="en-GB" sz="11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September.</a:t>
            </a:r>
            <a:endParaRPr lang="en-GB" sz="1100" b="1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E0CC86-F6C8-82FB-D41D-40344D6389A7}"/>
              </a:ext>
            </a:extLst>
          </p:cNvPr>
          <p:cNvSpPr txBox="1"/>
          <p:nvPr/>
        </p:nvSpPr>
        <p:spPr>
          <a:xfrm>
            <a:off x="755650" y="7137400"/>
            <a:ext cx="284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Library on a Monday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P.E. on a Monday.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Outdoor Learning day Thursday</a:t>
            </a:r>
            <a:endParaRPr lang="en-GB" sz="1400" b="1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0B9816-B1D2-0B72-9BA7-0CB1D3C577BC}"/>
              </a:ext>
            </a:extLst>
          </p:cNvPr>
          <p:cNvSpPr txBox="1"/>
          <p:nvPr/>
        </p:nvSpPr>
        <p:spPr>
          <a:xfrm>
            <a:off x="755650" y="8636000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Mrs Jacqueline Muir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Through the Seesaw App</a:t>
            </a:r>
            <a:endParaRPr lang="en-GB" sz="1400" b="1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4D95AF-39CF-2834-AD21-256FB58CCB9C}"/>
              </a:ext>
            </a:extLst>
          </p:cNvPr>
          <p:cNvSpPr txBox="1"/>
          <p:nvPr/>
        </p:nvSpPr>
        <p:spPr>
          <a:xfrm>
            <a:off x="4356080" y="7091137"/>
            <a:ext cx="2193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Gobble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Howl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Trudge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Delicious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Celebrate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Reply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Investigate</a:t>
            </a:r>
          </a:p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enormous</a:t>
            </a:r>
            <a:endParaRPr lang="en-GB" sz="1400" b="1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5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A32EACF75F64DA34E3E607EF9C0B8" ma:contentTypeVersion="14" ma:contentTypeDescription="Create a new document." ma:contentTypeScope="" ma:versionID="10f71203cbaa35e2271d87d636ac5ab5">
  <xsd:schema xmlns:xsd="http://www.w3.org/2001/XMLSchema" xmlns:xs="http://www.w3.org/2001/XMLSchema" xmlns:p="http://schemas.microsoft.com/office/2006/metadata/properties" xmlns:ns2="8099e963-63cb-48cf-af4f-ea3d6f89dd1b" xmlns:ns3="4592e5c8-a667-41d1-9ebd-ef218aa574f9" targetNamespace="http://schemas.microsoft.com/office/2006/metadata/properties" ma:root="true" ma:fieldsID="5918bc5caf04c0d5b6aa996244cf2b7a" ns2:_="" ns3:_="">
    <xsd:import namespace="8099e963-63cb-48cf-af4f-ea3d6f89dd1b"/>
    <xsd:import namespace="4592e5c8-a667-41d1-9ebd-ef218aa574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99e963-63cb-48cf-af4f-ea3d6f89dd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2e5c8-a667-41d1-9ebd-ef218aa57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5CC765-8EAE-46AD-930D-7C52B7D809E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099e963-63cb-48cf-af4f-ea3d6f89dd1b"/>
    <ds:schemaRef ds:uri="http://purl.org/dc/dcmitype/"/>
    <ds:schemaRef ds:uri="http://schemas.microsoft.com/office/infopath/2007/PartnerControls"/>
    <ds:schemaRef ds:uri="4592e5c8-a667-41d1-9ebd-ef218aa574f9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D79CEC-1CF2-460E-956F-1A8178722D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99e963-63cb-48cf-af4f-ea3d6f89dd1b"/>
    <ds:schemaRef ds:uri="4592e5c8-a667-41d1-9ebd-ef218aa57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1F2B13-092F-4E37-8D58-F38071C9BF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111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Alina Haines</dc:creator>
  <cp:lastModifiedBy>Jacqueline Muir</cp:lastModifiedBy>
  <cp:revision>6</cp:revision>
  <dcterms:created xsi:type="dcterms:W3CDTF">2022-08-28T17:15:14Z</dcterms:created>
  <dcterms:modified xsi:type="dcterms:W3CDTF">2022-09-02T08:54:53Z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0x01010053BA32EACF75F64DA34E3E607EF9C0B8</vt:lpwstr>
  </property>
</Properties>
</file>