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C8B71-69D2-4DA0-98AE-12552A6B5C50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7AF53-97AE-47C9-AEF8-093321CA1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34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AF53-97AE-47C9-AEF8-093321CA14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21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AF53-97AE-47C9-AEF8-093321CA141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6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6A6AA3-50E4-4680-B0EF-7503C5CFC96F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24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8B74-5647-4574-B15F-A57F494F26F0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83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4F00-91F5-4F07-BC02-39DA8EA601FD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0F2F-A48C-402D-A9AE-B0BD98E3D82B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4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92B6-BA4C-4A95-9C5C-A9A78129AE9A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85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342F-DA1B-4436-84C8-A221B7F3BE25}" type="datetime1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53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4B5-3EB2-4F66-87A0-AB5D90C68E2F}" type="datetime1">
              <a:rPr lang="en-GB" smtClean="0"/>
              <a:t>24/10/2016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78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8253-E585-46E2-969C-F3876EE7A01D}" type="datetime1">
              <a:rPr lang="en-GB" smtClean="0"/>
              <a:t>24/10/2016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4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E454-EE1A-4B6C-9DC0-D84494C9A2A3}" type="datetime1">
              <a:rPr lang="en-GB" smtClean="0"/>
              <a:t>24/10/2016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41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C3BF-4CD4-4B54-B765-5C2E9C621052}" type="datetime1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2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CCE7-1495-44DE-9774-207AF4DABD41}" type="datetime1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29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7455B1A-A01E-4B97-A8C1-79B67D46E16D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73EF4DF-7535-4742-992B-2619482B0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7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MYBLxFbEQU" TargetMode="External"/><Relationship Id="rId2" Type="http://schemas.openxmlformats.org/officeDocument/2006/relationships/hyperlink" Target="http://www.youtube.com/watch?v=kkEPJgp3e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2987" y="50688"/>
            <a:ext cx="892877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WHAT’S GOING ON IN OUR WORLD?</a:t>
            </a:r>
            <a:endParaRPr lang="en-US" sz="8000" b="1" cap="none" spc="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7673" y="6223828"/>
            <a:ext cx="11259402" cy="365125"/>
          </a:xfrm>
        </p:spPr>
        <p:txBody>
          <a:bodyPr/>
          <a:lstStyle/>
          <a:p>
            <a:r>
              <a:rPr lang="en-GB" sz="2800" b="1" dirty="0" smtClean="0"/>
              <a:t>AMBITION				 RESPECT			 EXCELLENCE</a:t>
            </a:r>
            <a:endParaRPr lang="en-GB" sz="2800" b="1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477673" y="2605233"/>
            <a:ext cx="11259402" cy="3162521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Our focus in personal support this week is to concentrate on two very serious, current global events, and the impacts these events have had on people within those countries.</a:t>
            </a: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 Throughout this week please think about what we as global citizens of the world can do to support those affected, and raise more awareness of these events.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2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916605"/>
            <a:ext cx="6073728" cy="5158485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Haiti is a Caribbean country, which shares its border with the Dominican Republic.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It is also said to be the poorest country in the Western Hemisphere.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In 2010 Haiti was hit by a devastating earthquake which killed almost 300,ooo people, and left over millions homeless and living in temporary shelter.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Even 6 years later, one million people were still said to be living in camps.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81354" y="43238"/>
            <a:ext cx="116199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WORLD FOCUS ONE - </a:t>
            </a:r>
            <a:r>
              <a:rPr lang="en-US" sz="4800" b="1" cap="none" spc="0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HAITI </a:t>
            </a:r>
            <a:endParaRPr lang="en-US" sz="4800" b="1" cap="none" spc="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822" y="916605"/>
            <a:ext cx="3375318" cy="238813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795" y="3538216"/>
            <a:ext cx="5073748" cy="253687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2978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916605"/>
            <a:ext cx="11324493" cy="5158485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On 6</a:t>
            </a:r>
            <a:r>
              <a:rPr lang="en-GB" sz="2800" baseline="30000" dirty="0" smtClean="0">
                <a:solidFill>
                  <a:schemeClr val="tx1"/>
                </a:solidFill>
              </a:rPr>
              <a:t>th</a:t>
            </a:r>
            <a:r>
              <a:rPr lang="en-GB" sz="2800" dirty="0" smtClean="0">
                <a:solidFill>
                  <a:schemeClr val="tx1"/>
                </a:solidFill>
              </a:rPr>
              <a:t> October, Haiti was hit very badly by Hurricane Matthew.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Hurricane Matthew was a </a:t>
            </a:r>
            <a:r>
              <a:rPr lang="en-GB" sz="2800" b="1" dirty="0" smtClean="0">
                <a:solidFill>
                  <a:schemeClr val="tx1"/>
                </a:solidFill>
              </a:rPr>
              <a:t>category 4 </a:t>
            </a:r>
            <a:r>
              <a:rPr lang="en-GB" sz="2800" dirty="0" smtClean="0">
                <a:solidFill>
                  <a:schemeClr val="tx1"/>
                </a:solidFill>
              </a:rPr>
              <a:t>hurricane meaning Haiti, particularly the south, was affected by </a:t>
            </a:r>
            <a:r>
              <a:rPr lang="en-GB" sz="2800" b="1" dirty="0" smtClean="0">
                <a:solidFill>
                  <a:schemeClr val="tx1"/>
                </a:solidFill>
              </a:rPr>
              <a:t>winds of 145mph</a:t>
            </a:r>
            <a:r>
              <a:rPr lang="en-GB" sz="2800" dirty="0" smtClean="0">
                <a:solidFill>
                  <a:schemeClr val="tx1"/>
                </a:solidFill>
              </a:rPr>
              <a:t>, as well as very heavy rain causing terrible floods and landslides.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Matthew was so severe that Haiti has had:</a:t>
            </a:r>
          </a:p>
          <a:p>
            <a:pPr marL="4572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smtClean="0">
                <a:solidFill>
                  <a:schemeClr val="tx1"/>
                </a:solidFill>
              </a:rPr>
              <a:t>  - </a:t>
            </a:r>
            <a:r>
              <a:rPr lang="en-GB" sz="2800" b="1" dirty="0" smtClean="0">
                <a:solidFill>
                  <a:schemeClr val="tx1"/>
                </a:solidFill>
              </a:rPr>
              <a:t>many towns and villages completely destroyed – </a:t>
            </a:r>
            <a:r>
              <a:rPr lang="en-GB" sz="2800" b="1" dirty="0" err="1" smtClean="0">
                <a:solidFill>
                  <a:schemeClr val="tx1"/>
                </a:solidFill>
              </a:rPr>
              <a:t>Jeremie</a:t>
            </a:r>
            <a:r>
              <a:rPr lang="en-GB" sz="2800" b="1" dirty="0" smtClean="0">
                <a:solidFill>
                  <a:schemeClr val="tx1"/>
                </a:solidFill>
              </a:rPr>
              <a:t> in particular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GB" sz="2800" b="1" dirty="0">
                <a:solidFill>
                  <a:schemeClr val="tx1"/>
                </a:solidFill>
              </a:rPr>
              <a:t>	</a:t>
            </a:r>
            <a:r>
              <a:rPr lang="en-GB" sz="2800" b="1" dirty="0" smtClean="0">
                <a:solidFill>
                  <a:schemeClr val="tx1"/>
                </a:solidFill>
              </a:rPr>
              <a:t> - several towns and settlements completely cut off from help as 		roads have been swept away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</a:p>
          <a:p>
            <a:pPr marL="45720" indent="0">
              <a:buNone/>
            </a:pPr>
            <a:r>
              <a:rPr lang="en-GB" sz="2800" b="1" dirty="0">
                <a:solidFill>
                  <a:schemeClr val="tx1"/>
                </a:solidFill>
              </a:rPr>
              <a:t>	</a:t>
            </a:r>
            <a:r>
              <a:rPr lang="en-GB" sz="2800" b="1" dirty="0" smtClean="0">
                <a:solidFill>
                  <a:schemeClr val="tx1"/>
                </a:solidFill>
              </a:rPr>
              <a:t> - worst of all up to 1000 people are believed to have been killed as a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81354" y="43238"/>
            <a:ext cx="116199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HURRICANE MATTHEW</a:t>
            </a:r>
            <a:endParaRPr lang="en-US" sz="4800" b="1" cap="none" spc="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517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916605"/>
            <a:ext cx="11493304" cy="1911001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At the time there was not a lot of information in the global media about the devastation in Haiti.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Hurricane Matthew was due to hit SW USA, therefore a lot of focus was given to the preparations in places like Florida and South Carolina.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81354" y="43238"/>
            <a:ext cx="116199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HURRICANE MATTHEW</a:t>
            </a:r>
            <a:endParaRPr lang="en-US" sz="4800" b="1" cap="none" spc="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2977390"/>
            <a:ext cx="6096000" cy="324643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620" y="3200140"/>
            <a:ext cx="5110038" cy="2873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251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3" y="916605"/>
            <a:ext cx="11366695" cy="5158485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Although parts of the USA were quite badly affected by flooding and wind damage, the impact was nowhere near as bad as the effects on Haiti.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The impact of this hurricane, combined with the length of time it will take to recover will set the country back even further in its development.</a:t>
            </a:r>
          </a:p>
          <a:p>
            <a:pPr marL="4572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Watch the following clips to see for yourself the devastation caused:</a:t>
            </a:r>
          </a:p>
          <a:p>
            <a:pPr marL="45720" indent="0">
              <a:buNone/>
            </a:pPr>
            <a:r>
              <a:rPr lang="en-GB" sz="2800" dirty="0">
                <a:solidFill>
                  <a:schemeClr val="tx1"/>
                </a:solidFill>
                <a:hlinkClick r:id="rId2"/>
              </a:rPr>
              <a:t>https://www.youtube.com/watch?v=kkEPJgp3ePg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GB" sz="2800" dirty="0">
                <a:solidFill>
                  <a:schemeClr val="tx1"/>
                </a:solidFill>
                <a:hlinkClick r:id="rId3"/>
              </a:rPr>
              <a:t>https://www.youtube.com/watch?v=2MYBLxFbEQU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AMBITION RESPECT EXCELLENCE</a:t>
            </a: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81354" y="43238"/>
            <a:ext cx="116199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HURRICANE MATTHEW</a:t>
            </a:r>
            <a:endParaRPr lang="en-US" sz="4800" b="1" cap="none" spc="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021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160" y="921954"/>
            <a:ext cx="5723662" cy="5158485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The destructive effects of Matthew have left 1.4 million people in Haiti in need of emergency aid.</a:t>
            </a: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Within six days of the disaster, 175,500 people had set up home in 224 temporary shelters.</a:t>
            </a: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However these shelters are said to lack enough food and clean water.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354" y="43238"/>
            <a:ext cx="116199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AFTERMATH OF HURRICANE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MATTHEW</a:t>
            </a:r>
            <a:endParaRPr lang="en-US" sz="4800" b="1" cap="none" spc="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061" y="874235"/>
            <a:ext cx="4463103" cy="29730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926" y="4037438"/>
            <a:ext cx="4463238" cy="25105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689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3" y="1044006"/>
            <a:ext cx="6283219" cy="5158485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The nearly destroyed city of </a:t>
            </a:r>
            <a:r>
              <a:rPr lang="en-GB" sz="2800" dirty="0" err="1" smtClean="0">
                <a:solidFill>
                  <a:schemeClr val="tx1"/>
                </a:solidFill>
              </a:rPr>
              <a:t>Jeremie</a:t>
            </a:r>
            <a:r>
              <a:rPr lang="en-GB" sz="2800" dirty="0" smtClean="0">
                <a:solidFill>
                  <a:schemeClr val="tx1"/>
                </a:solidFill>
              </a:rPr>
              <a:t> was inaccessible for four days, with very little clean water and food available.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Blocked roads prevented aid getting through to people, and some of the more isolated parts of the country were cut off for two weeks.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The ongoing cholera outbreak in Haiti has worsened – 34 treatment centres have been washed away.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354" y="43238"/>
            <a:ext cx="116199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AFTERMATH OF HURRICANE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MATTHEW</a:t>
            </a:r>
            <a:endParaRPr lang="en-US" sz="4800" b="1" cap="none" spc="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141" y="895572"/>
            <a:ext cx="4926297" cy="27663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334" y="3814624"/>
            <a:ext cx="4762104" cy="2698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402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3" y="1044006"/>
            <a:ext cx="11251005" cy="5158485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People in Haiti are in urgent need of safe shelter, food and clean drinking water.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Large amounts of crops have been destroyed, which will affect not just food supplies, but also income. A long term supply of food will therefore be very important.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To protect people from the effects of cholera, people need cholera kits which contain soap, chlorine tablets and hygiene kits.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354" y="43238"/>
            <a:ext cx="116199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HELPING HAITI</a:t>
            </a:r>
            <a:endParaRPr lang="en-US" sz="4800" b="1" cap="none" spc="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93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3" y="1044006"/>
            <a:ext cx="11251005" cy="5158485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Pupils can help by purchasing cake and candy at our Halloween cake and candy stall next Monday at interval. Some of this money will be donated to Oxfam’s Haiti Appeal.</a:t>
            </a:r>
          </a:p>
          <a:p>
            <a:endParaRPr lang="en-GB" sz="3200" dirty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Staff can come along to our coffee morning in the main staffroom this Friday at interval. £2 for a ticket (and a Kandy Bar cake!)</a:t>
            </a:r>
          </a:p>
          <a:p>
            <a:endParaRPr lang="en-GB" sz="3200" dirty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Let’s try to raise a good amount of money to help support those in most need.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354" y="43238"/>
            <a:ext cx="116199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HOW CAN WE HELP?</a:t>
            </a:r>
            <a:endParaRPr lang="en-US" sz="4800" b="1" cap="none" spc="0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957287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122</TotalTime>
  <Words>621</Words>
  <Application>Microsoft Office PowerPoint</Application>
  <PresentationFormat>Widescreen</PresentationFormat>
  <Paragraphs>57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Candara</vt:lpstr>
      <vt:lpstr>Corbel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Camm</dc:creator>
  <cp:lastModifiedBy>Camm</cp:lastModifiedBy>
  <cp:revision>16</cp:revision>
  <dcterms:created xsi:type="dcterms:W3CDTF">2016-10-23T19:15:00Z</dcterms:created>
  <dcterms:modified xsi:type="dcterms:W3CDTF">2016-10-24T21:47:55Z</dcterms:modified>
</cp:coreProperties>
</file>