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DCDB-0B2C-454C-A26C-45B684F6AC84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BBE2-567F-40E8-B084-14F41EC7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7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DCDB-0B2C-454C-A26C-45B684F6AC84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BBE2-567F-40E8-B084-14F41EC7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81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DCDB-0B2C-454C-A26C-45B684F6AC84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BBE2-567F-40E8-B084-14F41EC7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9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DCDB-0B2C-454C-A26C-45B684F6AC84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BBE2-567F-40E8-B084-14F41EC7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57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DCDB-0B2C-454C-A26C-45B684F6AC84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BBE2-567F-40E8-B084-14F41EC7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2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DCDB-0B2C-454C-A26C-45B684F6AC84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BBE2-567F-40E8-B084-14F41EC7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3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DCDB-0B2C-454C-A26C-45B684F6AC84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BBE2-567F-40E8-B084-14F41EC7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99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DCDB-0B2C-454C-A26C-45B684F6AC84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BBE2-567F-40E8-B084-14F41EC7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65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DCDB-0B2C-454C-A26C-45B684F6AC84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BBE2-567F-40E8-B084-14F41EC7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25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DCDB-0B2C-454C-A26C-45B684F6AC84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BBE2-567F-40E8-B084-14F41EC7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82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DCDB-0B2C-454C-A26C-45B684F6AC84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BBE2-567F-40E8-B084-14F41EC7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7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0DCDB-0B2C-454C-A26C-45B684F6AC84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0BBE2-567F-40E8-B084-14F41EC7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37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/>
          <a:lstStyle/>
          <a:p>
            <a:r>
              <a:rPr lang="en-GB" dirty="0"/>
              <a:t>Antibullying Focus Week -Tuesday 15</a:t>
            </a:r>
            <a:r>
              <a:rPr lang="en-GB" baseline="30000" dirty="0"/>
              <a:t>th</a:t>
            </a:r>
            <a:r>
              <a:rPr lang="en-GB" dirty="0"/>
              <a:t> Nov Period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1" y="780103"/>
            <a:ext cx="8933302" cy="5740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0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/>
          <a:lstStyle/>
          <a:p>
            <a:r>
              <a:rPr lang="en-GB" dirty="0"/>
              <a:t>Antibullying Focus Week -Tuesday 15</a:t>
            </a:r>
            <a:r>
              <a:rPr lang="en-GB" baseline="30000" dirty="0"/>
              <a:t>th</a:t>
            </a:r>
            <a:r>
              <a:rPr lang="en-GB" dirty="0"/>
              <a:t> Nov Period 5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190" y="874643"/>
            <a:ext cx="8385683" cy="53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1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/>
          <a:lstStyle/>
          <a:p>
            <a:r>
              <a:rPr lang="en-GB" dirty="0"/>
              <a:t>Antibullying Focus Week -Tuesday 15</a:t>
            </a:r>
            <a:r>
              <a:rPr lang="en-GB" baseline="30000" dirty="0"/>
              <a:t>th</a:t>
            </a:r>
            <a:r>
              <a:rPr lang="en-GB" dirty="0"/>
              <a:t> Nov Period 6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973" y="731520"/>
            <a:ext cx="9041009" cy="57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/>
          <a:lstStyle/>
          <a:p>
            <a:r>
              <a:rPr lang="en-GB" dirty="0"/>
              <a:t>Antibullying Focus Week -Tuesday 15</a:t>
            </a:r>
            <a:r>
              <a:rPr lang="en-GB" baseline="30000" dirty="0"/>
              <a:t>th</a:t>
            </a:r>
            <a:r>
              <a:rPr lang="en-GB" dirty="0"/>
              <a:t> Nov Period 6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361" y="874644"/>
            <a:ext cx="8688083" cy="54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2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/>
          <a:lstStyle/>
          <a:p>
            <a:r>
              <a:rPr lang="en-GB" dirty="0"/>
              <a:t>Antibullying Focus Week -Tuesday 15</a:t>
            </a:r>
            <a:r>
              <a:rPr lang="en-GB" baseline="30000" dirty="0"/>
              <a:t>th</a:t>
            </a:r>
            <a:r>
              <a:rPr lang="en-GB" dirty="0"/>
              <a:t> Nov Period 7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23" y="874643"/>
            <a:ext cx="8684071" cy="54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3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/>
          <a:lstStyle/>
          <a:p>
            <a:r>
              <a:rPr lang="en-GB" dirty="0"/>
              <a:t>Antibullying Focus Week -Tuesday 15</a:t>
            </a:r>
            <a:r>
              <a:rPr lang="en-GB" baseline="30000" dirty="0"/>
              <a:t>th</a:t>
            </a:r>
            <a:r>
              <a:rPr lang="en-GB" dirty="0"/>
              <a:t> Nov Period 7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393" y="874644"/>
            <a:ext cx="8348753" cy="53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8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>
            <a:normAutofit fontScale="90000"/>
          </a:bodyPr>
          <a:lstStyle/>
          <a:p>
            <a:r>
              <a:rPr lang="en-GB" dirty="0"/>
              <a:t>Antibullying Focus Week -Wednesday 16</a:t>
            </a:r>
            <a:r>
              <a:rPr lang="en-GB" baseline="30000" dirty="0"/>
              <a:t>th</a:t>
            </a:r>
            <a:r>
              <a:rPr lang="en-GB" dirty="0"/>
              <a:t> Nov Period 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4" y="719869"/>
            <a:ext cx="8714203" cy="547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62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>
            <a:normAutofit fontScale="90000"/>
          </a:bodyPr>
          <a:lstStyle/>
          <a:p>
            <a:r>
              <a:rPr lang="en-GB" dirty="0"/>
              <a:t>Antibullying Focus Week -Wednesday 16</a:t>
            </a:r>
            <a:r>
              <a:rPr lang="en-GB" baseline="30000" dirty="0"/>
              <a:t>th</a:t>
            </a:r>
            <a:r>
              <a:rPr lang="en-GB" dirty="0"/>
              <a:t> Nov Period 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81" y="874644"/>
            <a:ext cx="8425982" cy="53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37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>
            <a:normAutofit fontScale="90000"/>
          </a:bodyPr>
          <a:lstStyle/>
          <a:p>
            <a:r>
              <a:rPr lang="en-GB" dirty="0"/>
              <a:t>Antibullying Focus Week -Wednesday 16</a:t>
            </a:r>
            <a:r>
              <a:rPr lang="en-GB" baseline="30000" dirty="0"/>
              <a:t>th</a:t>
            </a:r>
            <a:r>
              <a:rPr lang="en-GB" dirty="0"/>
              <a:t> Nov Period 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48" y="874643"/>
            <a:ext cx="8582654" cy="54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59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>
            <a:normAutofit fontScale="90000"/>
          </a:bodyPr>
          <a:lstStyle/>
          <a:p>
            <a:r>
              <a:rPr lang="en-GB" dirty="0"/>
              <a:t>Antibullying Focus Week -Wednesday 16</a:t>
            </a:r>
            <a:r>
              <a:rPr lang="en-GB" baseline="30000" dirty="0"/>
              <a:t>th</a:t>
            </a:r>
            <a:r>
              <a:rPr lang="en-GB" dirty="0"/>
              <a:t> Nov Period 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519" y="731520"/>
            <a:ext cx="8553951" cy="54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18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>
            <a:normAutofit fontScale="90000"/>
          </a:bodyPr>
          <a:lstStyle/>
          <a:p>
            <a:r>
              <a:rPr lang="en-GB" dirty="0"/>
              <a:t>Antibullying Focus Week -Wednesday 16</a:t>
            </a:r>
            <a:r>
              <a:rPr lang="en-GB" baseline="30000" dirty="0"/>
              <a:t>th</a:t>
            </a:r>
            <a:r>
              <a:rPr lang="en-GB" dirty="0"/>
              <a:t> Nov Period 3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96" y="874644"/>
            <a:ext cx="8587272" cy="54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1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/>
          <a:lstStyle/>
          <a:p>
            <a:r>
              <a:rPr lang="en-GB" dirty="0"/>
              <a:t>Antibullying Focus Week -Tuesday 15</a:t>
            </a:r>
            <a:r>
              <a:rPr lang="en-GB" baseline="30000" dirty="0"/>
              <a:t>th</a:t>
            </a:r>
            <a:r>
              <a:rPr lang="en-GB" dirty="0"/>
              <a:t> Nov Period 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7635" y="874643"/>
            <a:ext cx="8362290" cy="52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1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>
            <a:normAutofit fontScale="90000"/>
          </a:bodyPr>
          <a:lstStyle/>
          <a:p>
            <a:r>
              <a:rPr lang="en-GB" dirty="0"/>
              <a:t>Antibullying Focus Week -Wednesday 16</a:t>
            </a:r>
            <a:r>
              <a:rPr lang="en-GB" baseline="30000" dirty="0"/>
              <a:t>th</a:t>
            </a:r>
            <a:r>
              <a:rPr lang="en-GB" dirty="0"/>
              <a:t> Nov Period 3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78" y="874643"/>
            <a:ext cx="8495346" cy="55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59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>
            <a:normAutofit fontScale="90000"/>
          </a:bodyPr>
          <a:lstStyle/>
          <a:p>
            <a:r>
              <a:rPr lang="en-GB" dirty="0"/>
              <a:t>Antibullying Focus Week -Wednesday 16</a:t>
            </a:r>
            <a:r>
              <a:rPr lang="en-GB" baseline="30000" dirty="0"/>
              <a:t>th</a:t>
            </a:r>
            <a:r>
              <a:rPr lang="en-GB" dirty="0"/>
              <a:t> Nov Period 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92" y="874643"/>
            <a:ext cx="8160528" cy="53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35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>
            <a:normAutofit fontScale="90000"/>
          </a:bodyPr>
          <a:lstStyle/>
          <a:p>
            <a:r>
              <a:rPr lang="en-GB" dirty="0"/>
              <a:t>Antibullying Focus Week -Wednesday 16</a:t>
            </a:r>
            <a:r>
              <a:rPr lang="en-GB" baseline="30000" dirty="0"/>
              <a:t>th</a:t>
            </a:r>
            <a:r>
              <a:rPr lang="en-GB" dirty="0"/>
              <a:t> Nov Period 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28" y="874643"/>
            <a:ext cx="8619832" cy="553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31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>
            <a:normAutofit fontScale="90000"/>
          </a:bodyPr>
          <a:lstStyle/>
          <a:p>
            <a:r>
              <a:rPr lang="en-GB" dirty="0"/>
              <a:t>Antibullying Focus Week -Wednesday 16</a:t>
            </a:r>
            <a:r>
              <a:rPr lang="en-GB" baseline="30000" dirty="0"/>
              <a:t>th</a:t>
            </a:r>
            <a:r>
              <a:rPr lang="en-GB" dirty="0"/>
              <a:t> Nov Period 5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85" y="818252"/>
            <a:ext cx="8443084" cy="53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90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>
            <a:normAutofit fontScale="90000"/>
          </a:bodyPr>
          <a:lstStyle/>
          <a:p>
            <a:r>
              <a:rPr lang="en-GB" dirty="0"/>
              <a:t>Antibullying Focus Week -Wednesday 16</a:t>
            </a:r>
            <a:r>
              <a:rPr lang="en-GB" baseline="30000" dirty="0"/>
              <a:t>th</a:t>
            </a:r>
            <a:r>
              <a:rPr lang="en-GB" dirty="0"/>
              <a:t> Nov Period 5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400" y="693799"/>
            <a:ext cx="8540189" cy="54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91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>
            <a:normAutofit fontScale="90000"/>
          </a:bodyPr>
          <a:lstStyle/>
          <a:p>
            <a:r>
              <a:rPr lang="en-GB" dirty="0"/>
              <a:t>Antibullying Focus Week -Wednesday 16</a:t>
            </a:r>
            <a:r>
              <a:rPr lang="en-GB" baseline="30000" dirty="0"/>
              <a:t>th</a:t>
            </a:r>
            <a:r>
              <a:rPr lang="en-GB" dirty="0"/>
              <a:t> Nov Period 6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48" y="669336"/>
            <a:ext cx="8864677" cy="562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83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>
            <a:normAutofit fontScale="90000"/>
          </a:bodyPr>
          <a:lstStyle/>
          <a:p>
            <a:r>
              <a:rPr lang="en-GB" dirty="0"/>
              <a:t>Antibullying Focus Week -Wednesday 16</a:t>
            </a:r>
            <a:r>
              <a:rPr lang="en-GB" baseline="30000" dirty="0"/>
              <a:t>th</a:t>
            </a:r>
            <a:r>
              <a:rPr lang="en-GB" dirty="0"/>
              <a:t> Nov Period 6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342" y="874643"/>
            <a:ext cx="8154242" cy="520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9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>
            <a:normAutofit fontScale="90000"/>
          </a:bodyPr>
          <a:lstStyle/>
          <a:p>
            <a:r>
              <a:rPr lang="en-GB" dirty="0"/>
              <a:t>Antibullying Focus Week - Thursday 17</a:t>
            </a:r>
            <a:r>
              <a:rPr lang="en-GB" baseline="30000" dirty="0"/>
              <a:t>th</a:t>
            </a:r>
            <a:r>
              <a:rPr lang="en-GB" dirty="0"/>
              <a:t> Nov Period 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924" y="851307"/>
            <a:ext cx="8188716" cy="534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7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>
            <a:normAutofit fontScale="90000"/>
          </a:bodyPr>
          <a:lstStyle/>
          <a:p>
            <a:r>
              <a:rPr lang="en-GB" dirty="0"/>
              <a:t>Antibullying Focus Week - Thursday 17</a:t>
            </a:r>
            <a:r>
              <a:rPr lang="en-GB" baseline="30000" dirty="0"/>
              <a:t>th</a:t>
            </a:r>
            <a:r>
              <a:rPr lang="en-GB" dirty="0"/>
              <a:t> Nov Period 1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33" y="874643"/>
            <a:ext cx="8284944" cy="52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8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/>
          <a:lstStyle/>
          <a:p>
            <a:r>
              <a:rPr lang="en-GB" dirty="0"/>
              <a:t>Antibullying Focus Week -Tuesday 15</a:t>
            </a:r>
            <a:r>
              <a:rPr lang="en-GB" baseline="30000" dirty="0"/>
              <a:t>th</a:t>
            </a:r>
            <a:r>
              <a:rPr lang="en-GB" dirty="0"/>
              <a:t> Nov Period 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363" y="617356"/>
            <a:ext cx="9061572" cy="57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6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/>
          <a:lstStyle/>
          <a:p>
            <a:r>
              <a:rPr lang="en-GB" dirty="0"/>
              <a:t>Antibullying Focus Week -Tuesday 15</a:t>
            </a:r>
            <a:r>
              <a:rPr lang="en-GB" baseline="30000" dirty="0"/>
              <a:t>th</a:t>
            </a:r>
            <a:r>
              <a:rPr lang="en-GB" dirty="0"/>
              <a:t> Nov Period 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574" y="874643"/>
            <a:ext cx="8547652" cy="54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8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/>
          <a:lstStyle/>
          <a:p>
            <a:r>
              <a:rPr lang="en-GB" dirty="0"/>
              <a:t>Antibullying Focus Week -Tuesday 15</a:t>
            </a:r>
            <a:r>
              <a:rPr lang="en-GB" baseline="30000" dirty="0"/>
              <a:t>th</a:t>
            </a:r>
            <a:r>
              <a:rPr lang="en-GB" dirty="0"/>
              <a:t> Nov Period 3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988" y="874643"/>
            <a:ext cx="8367791" cy="53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4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/>
          <a:lstStyle/>
          <a:p>
            <a:r>
              <a:rPr lang="en-GB" dirty="0"/>
              <a:t>Antibullying Focus Week -Tuesday 15</a:t>
            </a:r>
            <a:r>
              <a:rPr lang="en-GB" baseline="30000" dirty="0"/>
              <a:t>th</a:t>
            </a:r>
            <a:r>
              <a:rPr lang="en-GB" dirty="0"/>
              <a:t> Nov Period 3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34" y="689091"/>
            <a:ext cx="8802623" cy="562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4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/>
          <a:lstStyle/>
          <a:p>
            <a:r>
              <a:rPr lang="en-GB" dirty="0"/>
              <a:t>Antibullying Focus Week -Tuesday 15</a:t>
            </a:r>
            <a:r>
              <a:rPr lang="en-GB" baseline="30000" dirty="0"/>
              <a:t>th</a:t>
            </a:r>
            <a:r>
              <a:rPr lang="en-GB" dirty="0"/>
              <a:t> Nov Period 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071" y="703385"/>
            <a:ext cx="8490673" cy="54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6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/>
          <a:lstStyle/>
          <a:p>
            <a:r>
              <a:rPr lang="en-GB" dirty="0"/>
              <a:t>Antibullying Focus Week -Tuesday 15</a:t>
            </a:r>
            <a:r>
              <a:rPr lang="en-GB" baseline="30000" dirty="0"/>
              <a:t>th</a:t>
            </a:r>
            <a:r>
              <a:rPr lang="en-GB" dirty="0"/>
              <a:t> Nov Period 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342" y="874643"/>
            <a:ext cx="8191652" cy="51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7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" y="0"/>
            <a:ext cx="12099235" cy="874643"/>
          </a:xfrm>
        </p:spPr>
        <p:txBody>
          <a:bodyPr/>
          <a:lstStyle/>
          <a:p>
            <a:r>
              <a:rPr lang="en-GB" dirty="0"/>
              <a:t>Antibullying Focus Week -Tuesday 15</a:t>
            </a:r>
            <a:r>
              <a:rPr lang="en-GB" baseline="30000" dirty="0"/>
              <a:t>th</a:t>
            </a:r>
            <a:r>
              <a:rPr lang="en-GB" dirty="0"/>
              <a:t> Nov Period 5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20278"/>
            <a:ext cx="12177713" cy="3270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/>
              <a:t>Ambition – Respect - Excellence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988" y="6193253"/>
            <a:ext cx="4810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49" y="661181"/>
            <a:ext cx="8807206" cy="566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75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392</Words>
  <Application>Microsoft Office PowerPoint</Application>
  <PresentationFormat>Widescreen</PresentationFormat>
  <Paragraphs>56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Antibullying Focus Week -Tuesday 15th Nov Period 1</vt:lpstr>
      <vt:lpstr>Antibullying Focus Week -Tuesday 15th Nov Period 1</vt:lpstr>
      <vt:lpstr>Antibullying Focus Week -Tuesday 15th Nov Period 2</vt:lpstr>
      <vt:lpstr>Antibullying Focus Week -Tuesday 15th Nov Period 2</vt:lpstr>
      <vt:lpstr>Antibullying Focus Week -Tuesday 15th Nov Period 3</vt:lpstr>
      <vt:lpstr>Antibullying Focus Week -Tuesday 15th Nov Period 3</vt:lpstr>
      <vt:lpstr>Antibullying Focus Week -Tuesday 15th Nov Period 4</vt:lpstr>
      <vt:lpstr>Antibullying Focus Week -Tuesday 15th Nov Period 4</vt:lpstr>
      <vt:lpstr>Antibullying Focus Week -Tuesday 15th Nov Period 5</vt:lpstr>
      <vt:lpstr>Antibullying Focus Week -Tuesday 15th Nov Period 5</vt:lpstr>
      <vt:lpstr>Antibullying Focus Week -Tuesday 15th Nov Period 6</vt:lpstr>
      <vt:lpstr>Antibullying Focus Week -Tuesday 15th Nov Period 6</vt:lpstr>
      <vt:lpstr>Antibullying Focus Week -Tuesday 15th Nov Period 7</vt:lpstr>
      <vt:lpstr>Antibullying Focus Week -Tuesday 15th Nov Period 7</vt:lpstr>
      <vt:lpstr>Antibullying Focus Week -Wednesday 16th Nov Period 1</vt:lpstr>
      <vt:lpstr>Antibullying Focus Week -Wednesday 16th Nov Period 1</vt:lpstr>
      <vt:lpstr>Antibullying Focus Week -Wednesday 16th Nov Period 2</vt:lpstr>
      <vt:lpstr>Antibullying Focus Week -Wednesday 16th Nov Period 2</vt:lpstr>
      <vt:lpstr>Antibullying Focus Week -Wednesday 16th Nov Period 3</vt:lpstr>
      <vt:lpstr>Antibullying Focus Week -Wednesday 16th Nov Period 3</vt:lpstr>
      <vt:lpstr>Antibullying Focus Week -Wednesday 16th Nov Period 4</vt:lpstr>
      <vt:lpstr>Antibullying Focus Week -Wednesday 16th Nov Period 4</vt:lpstr>
      <vt:lpstr>Antibullying Focus Week -Wednesday 16th Nov Period 5</vt:lpstr>
      <vt:lpstr>Antibullying Focus Week -Wednesday 16th Nov Period 5</vt:lpstr>
      <vt:lpstr>Antibullying Focus Week -Wednesday 16th Nov Period 6</vt:lpstr>
      <vt:lpstr>Antibullying Focus Week -Wednesday 16th Nov Period 6</vt:lpstr>
      <vt:lpstr>Antibullying Focus Week - Thursday 17th Nov Period 1</vt:lpstr>
      <vt:lpstr>Antibullying Focus Week - Thursday 17th Nov Period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Antibullying Focus Week -Tuesday 15th Nov Period 1</dc:title>
  <dc:creator>Dr Cannon</dc:creator>
  <cp:lastModifiedBy>Dr Cannon</cp:lastModifiedBy>
  <cp:revision>4</cp:revision>
  <dcterms:created xsi:type="dcterms:W3CDTF">2016-11-09T18:09:22Z</dcterms:created>
  <dcterms:modified xsi:type="dcterms:W3CDTF">2016-11-09T18:27:46Z</dcterms:modified>
</cp:coreProperties>
</file>