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11/9/2016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SAN2l1cP9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SAN2l1cP9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Anti-Bullying Week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15</a:t>
            </a:r>
            <a:r>
              <a:rPr lang="en-GB" baseline="30000" dirty="0"/>
              <a:t>th</a:t>
            </a:r>
            <a:r>
              <a:rPr lang="en-GB" dirty="0"/>
              <a:t> – 18</a:t>
            </a:r>
            <a:r>
              <a:rPr lang="en-GB" baseline="30000" dirty="0"/>
              <a:t>th</a:t>
            </a:r>
            <a:r>
              <a:rPr lang="en-GB" dirty="0"/>
              <a:t> November 2016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520278"/>
            <a:ext cx="12177713" cy="32702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dirty="0"/>
              <a:t>Ambition – Respect - Excellence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4329" y="3412489"/>
            <a:ext cx="2543383" cy="343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28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Bullying – what would you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Day 1</a:t>
            </a:r>
          </a:p>
          <a:p>
            <a:r>
              <a:rPr lang="en-GB" sz="2800" dirty="0"/>
              <a:t>Watch this film, as a class decide on a course of action.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>
                <a:hlinkClick r:id="rId2"/>
              </a:rPr>
              <a:t>Spot it Stop it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562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735" y="140075"/>
            <a:ext cx="10058400" cy="1052620"/>
          </a:xfrm>
        </p:spPr>
        <p:txBody>
          <a:bodyPr/>
          <a:lstStyle/>
          <a:p>
            <a:r>
              <a:rPr lang="en-GB" dirty="0"/>
              <a:t>Fear or Respect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6" y="928469"/>
            <a:ext cx="10849952" cy="5243732"/>
          </a:xfrm>
        </p:spPr>
        <p:txBody>
          <a:bodyPr>
            <a:normAutofit/>
          </a:bodyPr>
          <a:lstStyle/>
          <a:p>
            <a:r>
              <a:rPr lang="en-GB" sz="2400" dirty="0"/>
              <a:t>Day 2 – Task</a:t>
            </a:r>
          </a:p>
          <a:p>
            <a:r>
              <a:rPr lang="en-GB" sz="2400" dirty="0"/>
              <a:t>Think of a character from a film, book or TV show that the other characters fear.</a:t>
            </a:r>
          </a:p>
          <a:p>
            <a:r>
              <a:rPr lang="en-GB" sz="2400" dirty="0"/>
              <a:t>Write down why you think they are frightened of that character on a post it.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Think of a character from a film, book or TV show that the other characters respect.</a:t>
            </a:r>
          </a:p>
          <a:p>
            <a:r>
              <a:rPr lang="en-GB" sz="2400" dirty="0"/>
              <a:t>Write down why you think they respect that character on a post it.</a:t>
            </a:r>
          </a:p>
          <a:p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8627" y="2557023"/>
            <a:ext cx="2261015" cy="16004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1334" y="5323448"/>
            <a:ext cx="2761810" cy="138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96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547" y="12662"/>
            <a:ext cx="10058400" cy="1609344"/>
          </a:xfrm>
        </p:spPr>
        <p:txBody>
          <a:bodyPr/>
          <a:lstStyle/>
          <a:p>
            <a:r>
              <a:rPr lang="en-GB" dirty="0"/>
              <a:t>Fear or Respect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234" y="1237957"/>
            <a:ext cx="10944664" cy="2303218"/>
          </a:xfrm>
        </p:spPr>
        <p:txBody>
          <a:bodyPr/>
          <a:lstStyle/>
          <a:p>
            <a:r>
              <a:rPr lang="en-GB" dirty="0"/>
              <a:t>Fear and respect can be confused in relationships.</a:t>
            </a:r>
          </a:p>
          <a:p>
            <a:r>
              <a:rPr lang="en-GB" dirty="0"/>
              <a:t>We can do things for people because we fear them.</a:t>
            </a:r>
          </a:p>
          <a:p>
            <a:r>
              <a:rPr lang="en-GB" dirty="0"/>
              <a:t>We can also do things for people because we respect them.</a:t>
            </a:r>
          </a:p>
          <a:p>
            <a:r>
              <a:rPr lang="en-GB" dirty="0"/>
              <a:t>It is important to spot the difference between fear and respect.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211" y="3024554"/>
            <a:ext cx="10244845" cy="383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328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Bullying – what would you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Day 3</a:t>
            </a:r>
          </a:p>
          <a:p>
            <a:r>
              <a:rPr lang="en-GB" sz="2800" dirty="0"/>
              <a:t>Watch this film again, after everything you have discussed this week, will you make a different choice?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>
                <a:hlinkClick r:id="rId2"/>
              </a:rPr>
              <a:t>Spot it Stop it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74732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47</TotalTime>
  <Words>192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Rockwell</vt:lpstr>
      <vt:lpstr>Rockwell Condensed</vt:lpstr>
      <vt:lpstr>Wingdings</vt:lpstr>
      <vt:lpstr>Wood Type</vt:lpstr>
      <vt:lpstr>Anti-Bullying Week</vt:lpstr>
      <vt:lpstr>Bullying – what would you do?</vt:lpstr>
      <vt:lpstr>Fear or Respect</vt:lpstr>
      <vt:lpstr>Fear or Respect</vt:lpstr>
      <vt:lpstr>Bullying – what would you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Anti-Bullying Week</dc:title>
  <dc:creator>Dr Cannon</dc:creator>
  <cp:lastModifiedBy>Dr Cannon</cp:lastModifiedBy>
  <cp:revision>2</cp:revision>
  <dcterms:created xsi:type="dcterms:W3CDTF">2016-11-09T18:46:30Z</dcterms:created>
  <dcterms:modified xsi:type="dcterms:W3CDTF">2016-11-09T19:33:45Z</dcterms:modified>
</cp:coreProperties>
</file>