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EC8BF-0563-46FC-8CFB-3BBAB48DA08C}" type="datetimeFigureOut">
              <a:rPr lang="en-US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1350F-5401-43DC-9BE8-308AF55D4F0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1350F-5401-43DC-9BE8-308AF55D4F0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Refugee Week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20-24th June 2016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59" y="3896138"/>
            <a:ext cx="11944924" cy="2809461"/>
          </a:xfr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err="1"/>
              <a:t>Refuweegee</a:t>
            </a:r>
            <a:r>
              <a:rPr lang="en-GB" dirty="0"/>
              <a:t> is a program set up in Glasgow to welcome refugees to the city. </a:t>
            </a:r>
          </a:p>
          <a:p>
            <a:r>
              <a:rPr lang="en-GB" dirty="0"/>
              <a:t>Refugees are given a bag with essential items like toothpaste and soap when the arrive.</a:t>
            </a:r>
          </a:p>
          <a:p>
            <a:r>
              <a:rPr lang="en-GB" dirty="0"/>
              <a:t>Each bag contains a letter or note written by a local welcoming them to Scotland.</a:t>
            </a:r>
          </a:p>
          <a:p>
            <a:r>
              <a:rPr lang="en-GB" dirty="0"/>
              <a:t>Kind words are incredibly powerful – what would you write?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15" y="0"/>
            <a:ext cx="4232159" cy="3772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6664" y="0"/>
            <a:ext cx="4070451" cy="37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64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Refugee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Cannon</dc:creator>
  <cp:lastModifiedBy>Dr Cannon</cp:lastModifiedBy>
  <cp:revision>13</cp:revision>
  <dcterms:created xsi:type="dcterms:W3CDTF">2013-07-15T20:26:40Z</dcterms:created>
  <dcterms:modified xsi:type="dcterms:W3CDTF">2016-06-17T17:50:24Z</dcterms:modified>
</cp:coreProperties>
</file>