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EC8BF-0563-46FC-8CFB-3BBAB48DA08C}" type="datetimeFigureOut">
              <a:rPr lang="en-US"/>
              <a:t>6/17/2016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1350F-5401-43DC-9BE8-308AF55D4F0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4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1350F-5401-43DC-9BE8-308AF55D4F0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/>
              <a:t>Refugee Week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20-24th June 2016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65" y="304800"/>
            <a:ext cx="11516139" cy="6553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cap="all" dirty="0"/>
              <a:t>REFUGEES by Brian Bilston</a:t>
            </a:r>
          </a:p>
          <a:p>
            <a:pPr marL="0" indent="0">
              <a:buNone/>
            </a:pPr>
            <a:r>
              <a:rPr lang="en-GB" dirty="0"/>
              <a:t>They have no need of our help</a:t>
            </a:r>
            <a:br>
              <a:rPr lang="en-GB" dirty="0"/>
            </a:br>
            <a:r>
              <a:rPr lang="en-GB" dirty="0"/>
              <a:t>So do not tell me</a:t>
            </a:r>
            <a:br>
              <a:rPr lang="en-GB" dirty="0"/>
            </a:br>
            <a:r>
              <a:rPr lang="en-GB" dirty="0"/>
              <a:t>These haggard faces could belong to you or me</a:t>
            </a:r>
            <a:br>
              <a:rPr lang="en-GB" dirty="0"/>
            </a:br>
            <a:r>
              <a:rPr lang="en-GB" dirty="0"/>
              <a:t>Should life have dealt a different hand</a:t>
            </a:r>
            <a:br>
              <a:rPr lang="en-GB" dirty="0"/>
            </a:br>
            <a:r>
              <a:rPr lang="en-GB" dirty="0"/>
              <a:t>We need to see them for who they really are</a:t>
            </a:r>
            <a:br>
              <a:rPr lang="en-GB" dirty="0"/>
            </a:br>
            <a:r>
              <a:rPr lang="en-GB" dirty="0"/>
              <a:t>Chancers and scroungers</a:t>
            </a:r>
            <a:br>
              <a:rPr lang="en-GB" dirty="0"/>
            </a:br>
            <a:r>
              <a:rPr lang="en-GB" dirty="0"/>
              <a:t>Layabouts and loungers</a:t>
            </a:r>
            <a:br>
              <a:rPr lang="en-GB" dirty="0"/>
            </a:br>
            <a:r>
              <a:rPr lang="en-GB" dirty="0"/>
              <a:t>With bombs up their sleeves</a:t>
            </a:r>
            <a:br>
              <a:rPr lang="en-GB" dirty="0"/>
            </a:br>
            <a:r>
              <a:rPr lang="en-GB" dirty="0"/>
              <a:t>Cut-throats and thieves</a:t>
            </a:r>
            <a:br>
              <a:rPr lang="en-GB" dirty="0"/>
            </a:br>
            <a:r>
              <a:rPr lang="en-GB" dirty="0"/>
              <a:t>They are not</a:t>
            </a:r>
            <a:br>
              <a:rPr lang="en-GB" dirty="0"/>
            </a:br>
            <a:r>
              <a:rPr lang="en-GB" dirty="0"/>
              <a:t>Welcome here</a:t>
            </a:r>
            <a:br>
              <a:rPr lang="en-GB" dirty="0"/>
            </a:br>
            <a:r>
              <a:rPr lang="en-GB" dirty="0"/>
              <a:t>We should make them</a:t>
            </a:r>
            <a:br>
              <a:rPr lang="en-GB" dirty="0"/>
            </a:br>
            <a:r>
              <a:rPr lang="en-GB" dirty="0"/>
              <a:t>Go back to where they came from</a:t>
            </a:r>
            <a:br>
              <a:rPr lang="en-GB" dirty="0"/>
            </a:br>
            <a:r>
              <a:rPr lang="en-GB" dirty="0"/>
              <a:t>They cannot</a:t>
            </a:r>
            <a:br>
              <a:rPr lang="en-GB" dirty="0"/>
            </a:br>
            <a:r>
              <a:rPr lang="en-GB" dirty="0"/>
              <a:t>Share our food</a:t>
            </a:r>
            <a:br>
              <a:rPr lang="en-GB" dirty="0"/>
            </a:br>
            <a:r>
              <a:rPr lang="en-GB" dirty="0"/>
              <a:t>Share our homes</a:t>
            </a:r>
            <a:br>
              <a:rPr lang="en-GB" dirty="0"/>
            </a:br>
            <a:r>
              <a:rPr lang="en-GB" dirty="0"/>
              <a:t>Share our countries</a:t>
            </a:r>
            <a:br>
              <a:rPr lang="en-GB" dirty="0"/>
            </a:br>
            <a:r>
              <a:rPr lang="en-GB" dirty="0"/>
              <a:t>Instead let us</a:t>
            </a:r>
            <a:br>
              <a:rPr lang="en-GB" dirty="0"/>
            </a:br>
            <a:r>
              <a:rPr lang="en-GB" dirty="0"/>
              <a:t>Build a wall to keep them out</a:t>
            </a:r>
            <a:br>
              <a:rPr lang="en-GB" dirty="0"/>
            </a:br>
            <a:r>
              <a:rPr lang="en-GB" dirty="0"/>
              <a:t>It is not okay to say</a:t>
            </a:r>
            <a:br>
              <a:rPr lang="en-GB" dirty="0"/>
            </a:br>
            <a:r>
              <a:rPr lang="en-GB" dirty="0"/>
              <a:t>These are people just like us</a:t>
            </a:r>
            <a:br>
              <a:rPr lang="en-GB" dirty="0"/>
            </a:br>
            <a:r>
              <a:rPr lang="en-GB" dirty="0"/>
              <a:t>A place should only belong to those who are born there</a:t>
            </a:r>
            <a:br>
              <a:rPr lang="en-GB" dirty="0"/>
            </a:br>
            <a:r>
              <a:rPr lang="en-GB" dirty="0"/>
              <a:t>Do not be so stupid to think that</a:t>
            </a:r>
            <a:br>
              <a:rPr lang="en-GB" dirty="0"/>
            </a:br>
            <a:r>
              <a:rPr lang="en-GB" dirty="0"/>
              <a:t>The world can be looked at another way</a:t>
            </a:r>
          </a:p>
          <a:p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5857460" y="530087"/>
            <a:ext cx="6202018" cy="4996070"/>
          </a:xfrm>
          <a:prstGeom prst="wedgeEllipse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Read this poem about refugees – how does it make you feel? What words would you use to describe it</a:t>
            </a:r>
          </a:p>
        </p:txBody>
      </p:sp>
    </p:spTree>
    <p:extLst>
      <p:ext uri="{BB962C8B-B14F-4D97-AF65-F5344CB8AC3E}">
        <p14:creationId xmlns:p14="http://schemas.microsoft.com/office/powerpoint/2010/main" val="14154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65" y="304800"/>
            <a:ext cx="11516139" cy="6553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cap="all" dirty="0"/>
              <a:t>REFUGEES by Brian Bilston</a:t>
            </a:r>
          </a:p>
          <a:p>
            <a:pPr marL="0" indent="0">
              <a:buNone/>
            </a:pPr>
            <a:r>
              <a:rPr lang="en-GB" dirty="0"/>
              <a:t>They have no need of our help</a:t>
            </a:r>
            <a:br>
              <a:rPr lang="en-GB" dirty="0"/>
            </a:br>
            <a:r>
              <a:rPr lang="en-GB" dirty="0"/>
              <a:t>So do not tell me</a:t>
            </a:r>
            <a:br>
              <a:rPr lang="en-GB" dirty="0"/>
            </a:br>
            <a:r>
              <a:rPr lang="en-GB" dirty="0"/>
              <a:t>These haggard faces could belong to you or me</a:t>
            </a:r>
            <a:br>
              <a:rPr lang="en-GB" dirty="0"/>
            </a:br>
            <a:r>
              <a:rPr lang="en-GB" dirty="0"/>
              <a:t>Should life have dealt a different hand</a:t>
            </a:r>
            <a:br>
              <a:rPr lang="en-GB" dirty="0"/>
            </a:br>
            <a:r>
              <a:rPr lang="en-GB" dirty="0"/>
              <a:t>We need to see them for who they really are</a:t>
            </a:r>
            <a:br>
              <a:rPr lang="en-GB" dirty="0"/>
            </a:br>
            <a:r>
              <a:rPr lang="en-GB" dirty="0"/>
              <a:t>Chancers and scroungers</a:t>
            </a:r>
            <a:br>
              <a:rPr lang="en-GB" dirty="0"/>
            </a:br>
            <a:r>
              <a:rPr lang="en-GB" dirty="0"/>
              <a:t>Layabouts and loungers</a:t>
            </a:r>
            <a:br>
              <a:rPr lang="en-GB" dirty="0"/>
            </a:br>
            <a:r>
              <a:rPr lang="en-GB" dirty="0"/>
              <a:t>With bombs up their sleeves</a:t>
            </a:r>
            <a:br>
              <a:rPr lang="en-GB" dirty="0"/>
            </a:br>
            <a:r>
              <a:rPr lang="en-GB" dirty="0"/>
              <a:t>Cut-throats and thieves</a:t>
            </a:r>
            <a:br>
              <a:rPr lang="en-GB" dirty="0"/>
            </a:br>
            <a:r>
              <a:rPr lang="en-GB" dirty="0"/>
              <a:t>They are not</a:t>
            </a:r>
            <a:br>
              <a:rPr lang="en-GB" dirty="0"/>
            </a:br>
            <a:r>
              <a:rPr lang="en-GB" dirty="0"/>
              <a:t>Welcome here</a:t>
            </a:r>
            <a:br>
              <a:rPr lang="en-GB" dirty="0"/>
            </a:br>
            <a:r>
              <a:rPr lang="en-GB" dirty="0"/>
              <a:t>We should make them</a:t>
            </a:r>
            <a:br>
              <a:rPr lang="en-GB" dirty="0"/>
            </a:br>
            <a:r>
              <a:rPr lang="en-GB" dirty="0"/>
              <a:t>Go back to where they came from</a:t>
            </a:r>
            <a:br>
              <a:rPr lang="en-GB" dirty="0"/>
            </a:br>
            <a:r>
              <a:rPr lang="en-GB" dirty="0"/>
              <a:t>They cannot</a:t>
            </a:r>
            <a:br>
              <a:rPr lang="en-GB" dirty="0"/>
            </a:br>
            <a:r>
              <a:rPr lang="en-GB" dirty="0"/>
              <a:t>Share our food</a:t>
            </a:r>
            <a:br>
              <a:rPr lang="en-GB" dirty="0"/>
            </a:br>
            <a:r>
              <a:rPr lang="en-GB" dirty="0"/>
              <a:t>Share our homes</a:t>
            </a:r>
            <a:br>
              <a:rPr lang="en-GB" dirty="0"/>
            </a:br>
            <a:r>
              <a:rPr lang="en-GB" dirty="0"/>
              <a:t>Share our countries</a:t>
            </a:r>
            <a:br>
              <a:rPr lang="en-GB" dirty="0"/>
            </a:br>
            <a:r>
              <a:rPr lang="en-GB" dirty="0"/>
              <a:t>Instead let us</a:t>
            </a:r>
            <a:br>
              <a:rPr lang="en-GB" dirty="0"/>
            </a:br>
            <a:r>
              <a:rPr lang="en-GB" dirty="0"/>
              <a:t>Build a wall to keep them out</a:t>
            </a:r>
            <a:br>
              <a:rPr lang="en-GB" dirty="0"/>
            </a:br>
            <a:r>
              <a:rPr lang="en-GB" dirty="0"/>
              <a:t>It is not okay to say</a:t>
            </a:r>
            <a:br>
              <a:rPr lang="en-GB" dirty="0"/>
            </a:br>
            <a:r>
              <a:rPr lang="en-GB" dirty="0"/>
              <a:t>These are people just like us</a:t>
            </a:r>
            <a:br>
              <a:rPr lang="en-GB" dirty="0"/>
            </a:br>
            <a:r>
              <a:rPr lang="en-GB" dirty="0"/>
              <a:t>A place should only belong to those who are born there</a:t>
            </a:r>
            <a:br>
              <a:rPr lang="en-GB" dirty="0"/>
            </a:br>
            <a:r>
              <a:rPr lang="en-GB" dirty="0"/>
              <a:t>Do not be so stupid to think that</a:t>
            </a:r>
            <a:br>
              <a:rPr lang="en-GB" dirty="0"/>
            </a:br>
            <a:r>
              <a:rPr lang="en-GB" dirty="0"/>
              <a:t>The world can be looked at another way</a:t>
            </a:r>
          </a:p>
          <a:p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6162261" y="490329"/>
            <a:ext cx="5751443" cy="5804453"/>
          </a:xfrm>
          <a:prstGeom prst="wedgeEllipse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Now read it again from the bottom up– how does it make you feel now? What words would you use to describe </a:t>
            </a:r>
            <a:r>
              <a:rPr lang="en-GB" sz="4000">
                <a:solidFill>
                  <a:schemeClr val="bg1"/>
                </a:solidFill>
              </a:rPr>
              <a:t>it now?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926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76</Words>
  <Application>Microsoft Office PowerPoint</Application>
  <PresentationFormat>Widescreen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Refugee Week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Cannon</dc:creator>
  <cp:lastModifiedBy>Dr Cannon</cp:lastModifiedBy>
  <cp:revision>10</cp:revision>
  <dcterms:created xsi:type="dcterms:W3CDTF">2013-07-15T20:26:40Z</dcterms:created>
  <dcterms:modified xsi:type="dcterms:W3CDTF">2016-06-17T17:04:48Z</dcterms:modified>
</cp:coreProperties>
</file>