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CEC8BF-0563-46FC-8CFB-3BBAB48DA08C}" type="datetimeFigureOut">
              <a:rPr lang="en-US"/>
              <a:t>6/17/2016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11350F-5401-43DC-9BE8-308AF55D4F0E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949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1350F-5401-43DC-9BE8-308AF55D4F0E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24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BQ-IoHfimQ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 l="-36000" r="-3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 b="1" dirty="0"/>
              <a:t>Refugee Week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dirty="0"/>
              <a:t>20-24th June 2016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Children who are Refugees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Article 22 of the UN Convention on the Rights of the Child states that…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“…refugee and asylum seeking children must be given protection and assistance to enjoy all of their rights.”</a:t>
            </a:r>
          </a:p>
        </p:txBody>
      </p:sp>
      <p:sp>
        <p:nvSpPr>
          <p:cNvPr id="4" name="Oval Callout 3"/>
          <p:cNvSpPr/>
          <p:nvPr/>
        </p:nvSpPr>
        <p:spPr>
          <a:xfrm>
            <a:off x="6692348" y="3379306"/>
            <a:ext cx="5168348" cy="3087756"/>
          </a:xfrm>
          <a:prstGeom prst="wedgeEllipse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Why might being a refugee or an asylum seeker make it more difficult for a child to enjoy all of their rights?</a:t>
            </a:r>
          </a:p>
        </p:txBody>
      </p:sp>
    </p:spTree>
    <p:extLst>
      <p:ext uri="{BB962C8B-B14F-4D97-AF65-F5344CB8AC3E}">
        <p14:creationId xmlns:p14="http://schemas.microsoft.com/office/powerpoint/2010/main" val="1347334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4130" y="526912"/>
            <a:ext cx="10515600" cy="1010340"/>
          </a:xfrm>
        </p:spPr>
        <p:txBody>
          <a:bodyPr>
            <a:normAutofit fontScale="70000" lnSpcReduction="20000"/>
          </a:bodyPr>
          <a:lstStyle/>
          <a:p>
            <a:pPr marL="0" indent="0" fontAlgn="base">
              <a:buNone/>
            </a:pPr>
            <a:r>
              <a:rPr lang="en-GB" dirty="0">
                <a:hlinkClick r:id="rId2"/>
              </a:rPr>
              <a:t>Click here to watch a film.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Its called “second a day”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Oval Callout 3"/>
          <p:cNvSpPr/>
          <p:nvPr/>
        </p:nvSpPr>
        <p:spPr>
          <a:xfrm>
            <a:off x="4479236" y="1272208"/>
            <a:ext cx="6771862" cy="3776870"/>
          </a:xfrm>
          <a:prstGeom prst="wedgeEllipse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This film shows a girl from the UK who becomes a refugee – how to you think this would affect you?</a:t>
            </a:r>
          </a:p>
        </p:txBody>
      </p:sp>
    </p:spTree>
    <p:extLst>
      <p:ext uri="{BB962C8B-B14F-4D97-AF65-F5344CB8AC3E}">
        <p14:creationId xmlns:p14="http://schemas.microsoft.com/office/powerpoint/2010/main" val="262070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</TotalTime>
  <Words>103</Words>
  <Application>Microsoft Office PowerPoint</Application>
  <PresentationFormat>Widescreen</PresentationFormat>
  <Paragraphs>12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Refugee Week</vt:lpstr>
      <vt:lpstr>Children who are Refugees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Lynda Cannon</dc:creator>
  <cp:lastModifiedBy>Dr Cannon</cp:lastModifiedBy>
  <cp:revision>10</cp:revision>
  <dcterms:created xsi:type="dcterms:W3CDTF">2013-07-15T20:26:40Z</dcterms:created>
  <dcterms:modified xsi:type="dcterms:W3CDTF">2016-06-17T17:56:39Z</dcterms:modified>
</cp:coreProperties>
</file>