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EC8BF-0563-46FC-8CFB-3BBAB48DA08C}" type="datetimeFigureOut">
              <a:rPr lang="en-US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1350F-5401-43DC-9BE8-308AF55D4F0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350F-5401-43DC-9BE8-308AF55D4F0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350F-5401-43DC-9BE8-308AF55D4F0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3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350F-5401-43DC-9BE8-308AF55D4F0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5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350F-5401-43DC-9BE8-308AF55D4F0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44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350F-5401-43DC-9BE8-308AF55D4F0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9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/>
              <a:t>Refugee Week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20-24th June 2016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474" y="-65949"/>
            <a:ext cx="10515600" cy="1325563"/>
          </a:xfrm>
        </p:spPr>
        <p:txBody>
          <a:bodyPr/>
          <a:lstStyle/>
          <a:p>
            <a:r>
              <a:rPr lang="en-US" dirty="0"/>
              <a:t>What is a Refugee?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019" y="3564574"/>
            <a:ext cx="12495351" cy="24911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50" y="1403577"/>
            <a:ext cx="7230745" cy="2112482"/>
          </a:xfrm>
          <a:prstGeom prst="rect">
            <a:avLst/>
          </a:prstGeom>
        </p:spPr>
      </p:pic>
      <p:sp>
        <p:nvSpPr>
          <p:cNvPr id="6" name="Speech Bubble: Rectangle with Corners Rounded 5"/>
          <p:cNvSpPr/>
          <p:nvPr/>
        </p:nvSpPr>
        <p:spPr>
          <a:xfrm>
            <a:off x="7500983" y="69116"/>
            <a:ext cx="4618311" cy="1808162"/>
          </a:xfrm>
          <a:prstGeom prst="wedgeRoundRect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Are refugees the same as immigrants?</a:t>
            </a:r>
          </a:p>
        </p:txBody>
      </p:sp>
      <p:sp>
        <p:nvSpPr>
          <p:cNvPr id="7" name="Speech Bubble: Rectangle with Corners Rounded 5"/>
          <p:cNvSpPr/>
          <p:nvPr/>
        </p:nvSpPr>
        <p:spPr>
          <a:xfrm>
            <a:off x="7573689" y="5910471"/>
            <a:ext cx="4618311" cy="863012"/>
          </a:xfrm>
          <a:prstGeom prst="wedgeRoundRect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What is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208441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474" y="-124732"/>
            <a:ext cx="10515600" cy="1325563"/>
          </a:xfrm>
        </p:spPr>
        <p:txBody>
          <a:bodyPr/>
          <a:lstStyle/>
          <a:p>
            <a:r>
              <a:rPr lang="en-US" dirty="0"/>
              <a:t>Why do people Migrate?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5318" y="814969"/>
            <a:ext cx="7550331" cy="5767235"/>
          </a:xfrm>
        </p:spPr>
      </p:pic>
      <p:sp>
        <p:nvSpPr>
          <p:cNvPr id="5" name="TextBox 4"/>
          <p:cNvSpPr txBox="1"/>
          <p:nvPr/>
        </p:nvSpPr>
        <p:spPr>
          <a:xfrm>
            <a:off x="9113520" y="1824876"/>
            <a:ext cx="2743200" cy="310854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800" b="1" dirty="0"/>
              <a:t>These figures from 2014 show that the main reasons people migrate to the UK is work and study.</a:t>
            </a:r>
          </a:p>
        </p:txBody>
      </p:sp>
    </p:spTree>
    <p:extLst>
      <p:ext uri="{BB962C8B-B14F-4D97-AF65-F5344CB8AC3E}">
        <p14:creationId xmlns:p14="http://schemas.microsoft.com/office/powerpoint/2010/main" val="403119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People seek refuge?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58987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Worldwide there are currently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834" y="2071430"/>
            <a:ext cx="6984709" cy="1110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7725" y="3134264"/>
            <a:ext cx="4938032" cy="3717414"/>
          </a:xfrm>
          <a:prstGeom prst="rect">
            <a:avLst/>
          </a:prstGeom>
        </p:spPr>
      </p:pic>
      <p:sp>
        <p:nvSpPr>
          <p:cNvPr id="7" name="Speech Bubble: Rectangle with Corners Rounded 6"/>
          <p:cNvSpPr/>
          <p:nvPr/>
        </p:nvSpPr>
        <p:spPr>
          <a:xfrm>
            <a:off x="593043" y="3491039"/>
            <a:ext cx="4618038" cy="2141265"/>
          </a:xfrm>
          <a:prstGeom prst="wedgeRoundRect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Why do so many refugees come from these 3 countries?</a:t>
            </a:r>
          </a:p>
        </p:txBody>
      </p:sp>
    </p:spTree>
    <p:extLst>
      <p:ext uri="{BB962C8B-B14F-4D97-AF65-F5344CB8AC3E}">
        <p14:creationId xmlns:p14="http://schemas.microsoft.com/office/powerpoint/2010/main" val="165470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759" y="-1"/>
            <a:ext cx="5619058" cy="3739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1" y="-1"/>
            <a:ext cx="5449968" cy="4030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91" y="3739227"/>
            <a:ext cx="5569237" cy="3118773"/>
          </a:xfrm>
          <a:prstGeom prst="rect">
            <a:avLst/>
          </a:prstGeom>
        </p:spPr>
      </p:pic>
      <p:sp>
        <p:nvSpPr>
          <p:cNvPr id="6" name="Speech Bubble: Rectangle with Corners Rounded 6"/>
          <p:cNvSpPr/>
          <p:nvPr/>
        </p:nvSpPr>
        <p:spPr>
          <a:xfrm>
            <a:off x="6569774" y="4030052"/>
            <a:ext cx="4618038" cy="2141265"/>
          </a:xfrm>
          <a:prstGeom prst="wedgeRoundRect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War is the main reason why people leave their homes and become refugees? They need refuge.</a:t>
            </a:r>
          </a:p>
        </p:txBody>
      </p:sp>
    </p:spTree>
    <p:extLst>
      <p:ext uri="{BB962C8B-B14F-4D97-AF65-F5344CB8AC3E}">
        <p14:creationId xmlns:p14="http://schemas.microsoft.com/office/powerpoint/2010/main" val="213295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9563" y="158750"/>
            <a:ext cx="9001804" cy="33059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7679" y="2893469"/>
            <a:ext cx="4232365" cy="377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1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90</Words>
  <Application>Microsoft Office PowerPoint</Application>
  <PresentationFormat>Widescreen</PresentationFormat>
  <Paragraphs>16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Refugee Week</vt:lpstr>
      <vt:lpstr>What is a Refugee?</vt:lpstr>
      <vt:lpstr>Why do people Migrate?</vt:lpstr>
      <vt:lpstr>Why do People seek refuge?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Cannon</dc:creator>
  <cp:lastModifiedBy>Dr Cannon</cp:lastModifiedBy>
  <cp:revision>5</cp:revision>
  <dcterms:created xsi:type="dcterms:W3CDTF">2013-07-15T20:26:40Z</dcterms:created>
  <dcterms:modified xsi:type="dcterms:W3CDTF">2016-06-17T17:47:49Z</dcterms:modified>
</cp:coreProperties>
</file>