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6/19/2016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cef.ca/sites/default/files/imce_uploads/UTILITY%20NAV/TEACHERS/IMAGES/GC/Multimedia/Games/Quiz%20Game/English/index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 Labour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-17</a:t>
            </a:r>
            <a:r>
              <a:rPr lang="en-GB" baseline="30000" dirty="0"/>
              <a:t>th</a:t>
            </a:r>
            <a:r>
              <a:rPr lang="en-GB" dirty="0"/>
              <a:t> June 2016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862" y="5122799"/>
            <a:ext cx="11681138" cy="2411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3200" dirty="0"/>
              <a:t>Children and young people have the right to be protected from economic exploitation, and from work that would harm them	- UNCRC article 32</a:t>
            </a:r>
          </a:p>
        </p:txBody>
      </p:sp>
    </p:spTree>
    <p:extLst>
      <p:ext uri="{BB962C8B-B14F-4D97-AF65-F5344CB8AC3E}">
        <p14:creationId xmlns:p14="http://schemas.microsoft.com/office/powerpoint/2010/main" val="183416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77" y="199298"/>
            <a:ext cx="9815850" cy="4874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effectLst/>
              </a:rPr>
              <a:t>Are you ready for a quiz?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>
                <a:effectLst/>
                <a:hlinkClick r:id="rId2"/>
              </a:rPr>
              <a:t>Click here</a:t>
            </a:r>
            <a:endParaRPr lang="en-GB" sz="2800" dirty="0">
              <a:effectLst/>
            </a:endParaRP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>
                <a:effectLst/>
              </a:rPr>
              <a:t>Remember to select option 1 – Child Labour</a:t>
            </a:r>
          </a:p>
        </p:txBody>
      </p:sp>
    </p:spTree>
    <p:extLst>
      <p:ext uri="{BB962C8B-B14F-4D97-AF65-F5344CB8AC3E}">
        <p14:creationId xmlns:p14="http://schemas.microsoft.com/office/powerpoint/2010/main" val="1451700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52</TotalTime>
  <Words>43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Child Labour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Labour</dc:title>
  <dc:creator>Lynda Cannon</dc:creator>
  <cp:lastModifiedBy>Dr Cannon</cp:lastModifiedBy>
  <cp:revision>8</cp:revision>
  <dcterms:created xsi:type="dcterms:W3CDTF">2016-06-07T11:09:59Z</dcterms:created>
  <dcterms:modified xsi:type="dcterms:W3CDTF">2016-06-19T16:33:23Z</dcterms:modified>
</cp:coreProperties>
</file>