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6/19/2016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6/19/2016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6/19/2016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6/19/2016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6/19/2016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6/19/2016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6/19/2016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6/19/2016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6/19/2016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6/19/2016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6/19/2016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6/19/2016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6_V5GpWHiz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Child Labour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13</a:t>
            </a:r>
            <a:r>
              <a:rPr lang="en-GB" baseline="30000" dirty="0"/>
              <a:t>th</a:t>
            </a:r>
            <a:r>
              <a:rPr lang="en-GB" dirty="0"/>
              <a:t>-17</a:t>
            </a:r>
            <a:r>
              <a:rPr lang="en-GB" baseline="30000" dirty="0"/>
              <a:t>th</a:t>
            </a:r>
            <a:r>
              <a:rPr lang="en-GB" dirty="0"/>
              <a:t> June 2016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0862" y="5122799"/>
            <a:ext cx="11681138" cy="2411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sz="3200" dirty="0"/>
              <a:t>Children and young people have the right to be protected from economic exploitation, and from work that would harm them	- UNCRC article 32</a:t>
            </a:r>
          </a:p>
        </p:txBody>
      </p:sp>
    </p:spTree>
    <p:extLst>
      <p:ext uri="{BB962C8B-B14F-4D97-AF65-F5344CB8AC3E}">
        <p14:creationId xmlns:p14="http://schemas.microsoft.com/office/powerpoint/2010/main" val="1834166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32" y="129985"/>
            <a:ext cx="12088067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A short film</a:t>
            </a:r>
          </a:p>
          <a:p>
            <a:pPr marL="0" indent="0">
              <a:buNone/>
            </a:pPr>
            <a:r>
              <a:rPr lang="en-GB" sz="2400" dirty="0">
                <a:hlinkClick r:id="rId2"/>
              </a:rPr>
              <a:t>Click here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Here are some hazards associated with jobs that children are doing in some parts of the world</a:t>
            </a:r>
          </a:p>
          <a:p>
            <a:pPr marL="0" indent="0">
              <a:buNone/>
            </a:pPr>
            <a:r>
              <a:rPr lang="en-GB" sz="2400" dirty="0"/>
              <a:t>How can we discourage the use of Child Labour? What are your ideas?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039" y="2296273"/>
            <a:ext cx="8004086" cy="45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75</TotalTime>
  <Words>63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Rockwell</vt:lpstr>
      <vt:lpstr>Rockwell Condensed</vt:lpstr>
      <vt:lpstr>Wingdings</vt:lpstr>
      <vt:lpstr>Wood Type</vt:lpstr>
      <vt:lpstr>Child Labour</vt:lpstr>
      <vt:lpstr>PowerPoint Presentation</vt:lpstr>
    </vt:vector>
  </TitlesOfParts>
  <Company>NAC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 Labour</dc:title>
  <dc:creator>Lynda Cannon</dc:creator>
  <cp:lastModifiedBy>Dr Cannon</cp:lastModifiedBy>
  <cp:revision>11</cp:revision>
  <dcterms:created xsi:type="dcterms:W3CDTF">2016-06-07T11:09:59Z</dcterms:created>
  <dcterms:modified xsi:type="dcterms:W3CDTF">2016-06-19T16:33:51Z</dcterms:modified>
</cp:coreProperties>
</file>