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77AEB2-2602-A549-A84D-16AEC778F93B}">
          <p14:sldIdLst>
            <p14:sldId id="256"/>
            <p14:sldId id="259"/>
            <p14:sldId id="260"/>
            <p14:sldId id="261"/>
            <p14:sldId id="262"/>
            <p14:sldId id="25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Trojan Sofa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Bernard </a:t>
            </a:r>
            <a:r>
              <a:rPr lang="en-US" dirty="0" err="1" smtClean="0"/>
              <a:t>MacLaverty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4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Trojan Sofa- Concealment and betrayal.</a:t>
            </a:r>
          </a:p>
          <a:p>
            <a:r>
              <a:rPr lang="en-US" dirty="0" smtClean="0"/>
              <a:t>Setting of Ireland during conflicts used to evoke how innocence can be corrupted by conflict.</a:t>
            </a:r>
          </a:p>
          <a:p>
            <a:r>
              <a:rPr lang="en-US" dirty="0" smtClean="0"/>
              <a:t>Prejudice.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095" y="3417011"/>
            <a:ext cx="3773825" cy="32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can taint the innocence around it</a:t>
            </a:r>
          </a:p>
          <a:p>
            <a:r>
              <a:rPr lang="en-US" dirty="0" smtClean="0"/>
              <a:t>Prejudice can be spread through lack of understanding.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Conflict = Bad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356772"/>
          </a:xfrm>
        </p:spPr>
        <p:txBody>
          <a:bodyPr/>
          <a:lstStyle/>
          <a:p>
            <a:r>
              <a:rPr lang="en-US" dirty="0" smtClean="0"/>
              <a:t>Childhood has been lost, forced into adult world prematurely.</a:t>
            </a:r>
          </a:p>
          <a:p>
            <a:r>
              <a:rPr lang="en-US" dirty="0" smtClean="0"/>
              <a:t>Cannot form his own views and opinions, even his intelligence doesn’t let him break free.</a:t>
            </a:r>
          </a:p>
          <a:p>
            <a:r>
              <a:rPr lang="en-US" dirty="0" smtClean="0"/>
              <a:t>Unaware that he is being indoctrinated by his fathers prejudices’.</a:t>
            </a:r>
          </a:p>
          <a:p>
            <a:r>
              <a:rPr lang="en-US" dirty="0" smtClean="0"/>
              <a:t>Evokes dangers of not thinking for ourselves.</a:t>
            </a:r>
          </a:p>
          <a:p>
            <a:r>
              <a:rPr lang="en-US" dirty="0" smtClean="0"/>
              <a:t>Irony that on escaping the house he runs to his father.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9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442673" cy="4056062"/>
          </a:xfrm>
        </p:spPr>
        <p:txBody>
          <a:bodyPr/>
          <a:lstStyle/>
          <a:p>
            <a:r>
              <a:rPr lang="en-US" dirty="0" smtClean="0"/>
              <a:t>Guiding his son into the wrong type of life by forcing his strong views onto son, misguiding and confusing him.</a:t>
            </a:r>
          </a:p>
          <a:p>
            <a:r>
              <a:rPr lang="en-US" dirty="0" smtClean="0"/>
              <a:t>Father is robbing for himself and to make the protestants look like fools.</a:t>
            </a:r>
          </a:p>
          <a:p>
            <a:r>
              <a:rPr lang="en-US" dirty="0" smtClean="0"/>
              <a:t>Appeals to son’s patriotism and approval.</a:t>
            </a:r>
          </a:p>
          <a:p>
            <a:r>
              <a:rPr lang="en-US" dirty="0" smtClean="0"/>
              <a:t>Fails to recognize the complexity and over arching consequences of war.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“And it’s one up for old Ireland.”</a:t>
            </a:r>
          </a:p>
          <a:p>
            <a:r>
              <a:rPr lang="en-US" dirty="0" smtClean="0"/>
              <a:t>“Boo-</a:t>
            </a:r>
            <a:r>
              <a:rPr lang="en-US" dirty="0" err="1" smtClean="0"/>
              <a:t>hoo</a:t>
            </a:r>
            <a:r>
              <a:rPr lang="en-US" dirty="0" smtClean="0"/>
              <a:t>, lend me a hanky”</a:t>
            </a:r>
          </a:p>
          <a:p>
            <a:r>
              <a:rPr lang="en-US" dirty="0" smtClean="0"/>
              <a:t>“Not be turning around in the foreseeable future.”</a:t>
            </a:r>
          </a:p>
          <a:p>
            <a:r>
              <a:rPr lang="en-US" dirty="0" smtClean="0"/>
              <a:t>“I must say it </a:t>
            </a:r>
            <a:r>
              <a:rPr lang="en-US" i="1" dirty="0" smtClean="0"/>
              <a:t>is </a:t>
            </a:r>
            <a:r>
              <a:rPr lang="en-US" dirty="0" smtClean="0"/>
              <a:t>for Ireland”</a:t>
            </a:r>
          </a:p>
          <a:p>
            <a:r>
              <a:rPr lang="en-US" dirty="0" smtClean="0"/>
              <a:t>“ ‘Ireland the Brave’ says Uncle </a:t>
            </a:r>
            <a:r>
              <a:rPr lang="en-US" dirty="0" err="1" smtClean="0"/>
              <a:t>Eamon</a:t>
            </a:r>
            <a:r>
              <a:rPr lang="en-US" dirty="0" smtClean="0"/>
              <a:t> from the sidelines”</a:t>
            </a:r>
          </a:p>
          <a:p>
            <a:r>
              <a:rPr lang="en-US" dirty="0" smtClean="0"/>
              <a:t>“It’s a scream that scares the shit outa me”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429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3238"/>
            <a:ext cx="7313613" cy="5287962"/>
          </a:xfrm>
        </p:spPr>
        <p:txBody>
          <a:bodyPr/>
          <a:lstStyle/>
          <a:p>
            <a:r>
              <a:rPr lang="en-US" dirty="0" smtClean="0"/>
              <a:t>“The last thing to go is the wee label”</a:t>
            </a:r>
          </a:p>
          <a:p>
            <a:r>
              <a:rPr lang="en-US" dirty="0" smtClean="0"/>
              <a:t>“One side against the other”</a:t>
            </a:r>
          </a:p>
          <a:p>
            <a:r>
              <a:rPr lang="en-US" dirty="0" smtClean="0"/>
              <a:t>The wrong done to this country was so great that we can do </a:t>
            </a:r>
            <a:r>
              <a:rPr lang="en-US" i="1" dirty="0" smtClean="0"/>
              <a:t>anything </a:t>
            </a:r>
            <a:r>
              <a:rPr lang="en-US" dirty="0" smtClean="0"/>
              <a:t>in retaliation.</a:t>
            </a:r>
          </a:p>
          <a:p>
            <a:r>
              <a:rPr lang="en-US" dirty="0" smtClean="0"/>
              <a:t>“They squabble about the rules and fall out about everything.”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2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39</TotalTime>
  <Words>282</Words>
  <Application>Microsoft Macintosh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Trojan Sofa</vt:lpstr>
      <vt:lpstr>Themes</vt:lpstr>
      <vt:lpstr>Messages</vt:lpstr>
      <vt:lpstr>Niall</vt:lpstr>
      <vt:lpstr>Father</vt:lpstr>
      <vt:lpstr>Quote Bank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Trojan Sofa</dc:title>
  <dc:creator>Calum Noel</dc:creator>
  <cp:lastModifiedBy>Calum Noel</cp:lastModifiedBy>
  <cp:revision>4</cp:revision>
  <dcterms:created xsi:type="dcterms:W3CDTF">2015-04-20T05:53:32Z</dcterms:created>
  <dcterms:modified xsi:type="dcterms:W3CDTF">2015-04-20T06:32:50Z</dcterms:modified>
</cp:coreProperties>
</file>