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43"/>
  </p:notesMasterIdLst>
  <p:handoutMasterIdLst>
    <p:handoutMasterId r:id="rId44"/>
  </p:handoutMasterIdLst>
  <p:sldIdLst>
    <p:sldId id="256" r:id="rId2"/>
    <p:sldId id="270" r:id="rId3"/>
    <p:sldId id="264" r:id="rId4"/>
    <p:sldId id="349" r:id="rId5"/>
    <p:sldId id="351" r:id="rId6"/>
    <p:sldId id="350" r:id="rId7"/>
    <p:sldId id="352" r:id="rId8"/>
    <p:sldId id="353" r:id="rId9"/>
    <p:sldId id="354" r:id="rId10"/>
    <p:sldId id="355" r:id="rId11"/>
    <p:sldId id="356" r:id="rId12"/>
    <p:sldId id="272" r:id="rId13"/>
    <p:sldId id="284" r:id="rId14"/>
    <p:sldId id="330" r:id="rId15"/>
    <p:sldId id="331" r:id="rId16"/>
    <p:sldId id="334" r:id="rId17"/>
    <p:sldId id="357" r:id="rId18"/>
    <p:sldId id="358" r:id="rId19"/>
    <p:sldId id="359" r:id="rId20"/>
    <p:sldId id="273" r:id="rId21"/>
    <p:sldId id="361" r:id="rId22"/>
    <p:sldId id="360" r:id="rId23"/>
    <p:sldId id="362" r:id="rId24"/>
    <p:sldId id="363" r:id="rId25"/>
    <p:sldId id="364" r:id="rId26"/>
    <p:sldId id="365" r:id="rId27"/>
    <p:sldId id="366" r:id="rId28"/>
    <p:sldId id="367" r:id="rId29"/>
    <p:sldId id="368" r:id="rId30"/>
    <p:sldId id="339" r:id="rId31"/>
    <p:sldId id="338" r:id="rId32"/>
    <p:sldId id="344" r:id="rId33"/>
    <p:sldId id="343" r:id="rId34"/>
    <p:sldId id="342" r:id="rId35"/>
    <p:sldId id="347" r:id="rId36"/>
    <p:sldId id="348" r:id="rId37"/>
    <p:sldId id="274" r:id="rId38"/>
    <p:sldId id="328" r:id="rId39"/>
    <p:sldId id="280" r:id="rId40"/>
    <p:sldId id="315" r:id="rId41"/>
    <p:sldId id="340" r:id="rId42"/>
  </p:sldIdLst>
  <p:sldSz cx="9144000" cy="6858000" type="screen4x3"/>
  <p:notesSz cx="6669088" cy="9753600"/>
  <p:custShowLst>
    <p:custShow name="Custom Show 1" id="0">
      <p:sldLst>
        <p:sld r:id="rId2"/>
        <p:sld r:id="rId3"/>
        <p:sld r:id="rId21"/>
        <p:sld r:id="rId31"/>
        <p:sld r:id="rId40"/>
        <p:sld r:id="rId42"/>
      </p:sldLst>
    </p:custShow>
    <p:custShow name="Copy of Custom Show 1" id="1">
      <p:sldLst>
        <p:sld r:id="rId2"/>
        <p:sld r:id="rId3"/>
        <p:sld r:id="rId21"/>
        <p:sld r:id="rId31"/>
        <p:sld r:id="rId40"/>
        <p:sld r:id="rId42"/>
      </p:sldLst>
    </p:custShow>
  </p:custShowLst>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324" autoAdjust="0"/>
  </p:normalViewPr>
  <p:slideViewPr>
    <p:cSldViewPr>
      <p:cViewPr varScale="1">
        <p:scale>
          <a:sx n="70" d="100"/>
          <a:sy n="70" d="100"/>
        </p:scale>
        <p:origin x="-1164" y="-9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888994" cy="487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45" tIns="47121" rIns="94245" bIns="47121" numCol="1" anchor="t" anchorCtr="0" compatLnSpc="1">
            <a:prstTxWarp prst="textNoShape">
              <a:avLst/>
            </a:prstTxWarp>
          </a:bodyPr>
          <a:lstStyle>
            <a:lvl1pPr defTabSz="941918">
              <a:defRPr sz="1300"/>
            </a:lvl1pPr>
          </a:lstStyle>
          <a:p>
            <a:pPr>
              <a:defRPr/>
            </a:pPr>
            <a:endParaRPr lang="en-GB" altLang="en-US" dirty="0"/>
          </a:p>
        </p:txBody>
      </p:sp>
      <p:sp>
        <p:nvSpPr>
          <p:cNvPr id="86019" name="Rectangle 3"/>
          <p:cNvSpPr>
            <a:spLocks noGrp="1" noChangeArrowheads="1"/>
          </p:cNvSpPr>
          <p:nvPr>
            <p:ph type="dt" sz="quarter" idx="1"/>
          </p:nvPr>
        </p:nvSpPr>
        <p:spPr bwMode="auto">
          <a:xfrm>
            <a:off x="3780096" y="0"/>
            <a:ext cx="2888993" cy="487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45" tIns="47121" rIns="94245" bIns="47121" numCol="1" anchor="t" anchorCtr="0" compatLnSpc="1">
            <a:prstTxWarp prst="textNoShape">
              <a:avLst/>
            </a:prstTxWarp>
          </a:bodyPr>
          <a:lstStyle>
            <a:lvl1pPr algn="r" defTabSz="941918">
              <a:defRPr sz="1300"/>
            </a:lvl1pPr>
          </a:lstStyle>
          <a:p>
            <a:pPr>
              <a:defRPr/>
            </a:pPr>
            <a:endParaRPr lang="en-GB" altLang="en-US" dirty="0"/>
          </a:p>
        </p:txBody>
      </p:sp>
      <p:sp>
        <p:nvSpPr>
          <p:cNvPr id="86020" name="Rectangle 4"/>
          <p:cNvSpPr>
            <a:spLocks noGrp="1" noChangeArrowheads="1"/>
          </p:cNvSpPr>
          <p:nvPr>
            <p:ph type="ftr" sz="quarter" idx="2"/>
          </p:nvPr>
        </p:nvSpPr>
        <p:spPr bwMode="auto">
          <a:xfrm>
            <a:off x="0" y="9265682"/>
            <a:ext cx="2888994" cy="487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45" tIns="47121" rIns="94245" bIns="47121" numCol="1" anchor="b" anchorCtr="0" compatLnSpc="1">
            <a:prstTxWarp prst="textNoShape">
              <a:avLst/>
            </a:prstTxWarp>
          </a:bodyPr>
          <a:lstStyle>
            <a:lvl1pPr defTabSz="941918">
              <a:defRPr sz="1300"/>
            </a:lvl1pPr>
          </a:lstStyle>
          <a:p>
            <a:pPr>
              <a:defRPr/>
            </a:pPr>
            <a:endParaRPr lang="en-GB" altLang="en-US" dirty="0"/>
          </a:p>
        </p:txBody>
      </p:sp>
      <p:sp>
        <p:nvSpPr>
          <p:cNvPr id="86021" name="Rectangle 5"/>
          <p:cNvSpPr>
            <a:spLocks noGrp="1" noChangeArrowheads="1"/>
          </p:cNvSpPr>
          <p:nvPr>
            <p:ph type="sldNum" sz="quarter" idx="3"/>
          </p:nvPr>
        </p:nvSpPr>
        <p:spPr bwMode="auto">
          <a:xfrm>
            <a:off x="3780096" y="9265682"/>
            <a:ext cx="2888993" cy="487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45" tIns="47121" rIns="94245" bIns="47121" numCol="1" anchor="b" anchorCtr="0" compatLnSpc="1">
            <a:prstTxWarp prst="textNoShape">
              <a:avLst/>
            </a:prstTxWarp>
          </a:bodyPr>
          <a:lstStyle>
            <a:lvl1pPr algn="r" defTabSz="941918">
              <a:defRPr sz="1300"/>
            </a:lvl1pPr>
          </a:lstStyle>
          <a:p>
            <a:pPr>
              <a:defRPr/>
            </a:pPr>
            <a:fld id="{0802004C-FF51-4BD8-B330-9969B8D640B5}" type="slidenum">
              <a:rPr lang="en-GB" altLang="en-US"/>
              <a:pPr>
                <a:defRPr/>
              </a:pPr>
              <a:t>‹#›</a:t>
            </a:fld>
            <a:endParaRPr lang="en-GB" altLang="en-US" dirty="0"/>
          </a:p>
        </p:txBody>
      </p:sp>
    </p:spTree>
    <p:extLst>
      <p:ext uri="{BB962C8B-B14F-4D97-AF65-F5344CB8AC3E}">
        <p14:creationId xmlns:p14="http://schemas.microsoft.com/office/powerpoint/2010/main" val="6201978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888994" cy="487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45" tIns="47121" rIns="94245" bIns="47121" numCol="1" anchor="t" anchorCtr="0" compatLnSpc="1">
            <a:prstTxWarp prst="textNoShape">
              <a:avLst/>
            </a:prstTxWarp>
          </a:bodyPr>
          <a:lstStyle>
            <a:lvl1pPr defTabSz="941918">
              <a:defRPr sz="1300"/>
            </a:lvl1pPr>
          </a:lstStyle>
          <a:p>
            <a:pPr>
              <a:defRPr/>
            </a:pPr>
            <a:endParaRPr lang="en-GB" altLang="en-US" dirty="0"/>
          </a:p>
        </p:txBody>
      </p:sp>
      <p:sp>
        <p:nvSpPr>
          <p:cNvPr id="19459" name="Rectangle 3"/>
          <p:cNvSpPr>
            <a:spLocks noGrp="1" noChangeArrowheads="1"/>
          </p:cNvSpPr>
          <p:nvPr>
            <p:ph type="dt" idx="1"/>
          </p:nvPr>
        </p:nvSpPr>
        <p:spPr bwMode="auto">
          <a:xfrm>
            <a:off x="3780096" y="0"/>
            <a:ext cx="2888993" cy="487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45" tIns="47121" rIns="94245" bIns="47121" numCol="1" anchor="t" anchorCtr="0" compatLnSpc="1">
            <a:prstTxWarp prst="textNoShape">
              <a:avLst/>
            </a:prstTxWarp>
          </a:bodyPr>
          <a:lstStyle>
            <a:lvl1pPr algn="r" defTabSz="941918">
              <a:defRPr sz="1300"/>
            </a:lvl1pPr>
          </a:lstStyle>
          <a:p>
            <a:pPr>
              <a:defRPr/>
            </a:pPr>
            <a:endParaRPr lang="en-GB" altLang="en-US" dirty="0"/>
          </a:p>
        </p:txBody>
      </p:sp>
      <p:sp>
        <p:nvSpPr>
          <p:cNvPr id="56324" name="Rectangle 4"/>
          <p:cNvSpPr>
            <a:spLocks noGrp="1" noRot="1" noChangeAspect="1" noChangeArrowheads="1" noTextEdit="1"/>
          </p:cNvSpPr>
          <p:nvPr>
            <p:ph type="sldImg" idx="2"/>
          </p:nvPr>
        </p:nvSpPr>
        <p:spPr bwMode="auto">
          <a:xfrm>
            <a:off x="896938" y="731838"/>
            <a:ext cx="4875212" cy="36576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461" name="Rectangle 5"/>
          <p:cNvSpPr>
            <a:spLocks noGrp="1" noChangeArrowheads="1"/>
          </p:cNvSpPr>
          <p:nvPr>
            <p:ph type="body" sz="quarter" idx="3"/>
          </p:nvPr>
        </p:nvSpPr>
        <p:spPr bwMode="auto">
          <a:xfrm>
            <a:off x="889528" y="4633634"/>
            <a:ext cx="4890035" cy="438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45" tIns="47121" rIns="94245" bIns="47121"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19462" name="Rectangle 6"/>
          <p:cNvSpPr>
            <a:spLocks noGrp="1" noChangeArrowheads="1"/>
          </p:cNvSpPr>
          <p:nvPr>
            <p:ph type="ftr" sz="quarter" idx="4"/>
          </p:nvPr>
        </p:nvSpPr>
        <p:spPr bwMode="auto">
          <a:xfrm>
            <a:off x="0" y="9265682"/>
            <a:ext cx="2888994" cy="487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45" tIns="47121" rIns="94245" bIns="47121" numCol="1" anchor="b" anchorCtr="0" compatLnSpc="1">
            <a:prstTxWarp prst="textNoShape">
              <a:avLst/>
            </a:prstTxWarp>
          </a:bodyPr>
          <a:lstStyle>
            <a:lvl1pPr defTabSz="941918">
              <a:defRPr sz="1300"/>
            </a:lvl1pPr>
          </a:lstStyle>
          <a:p>
            <a:pPr>
              <a:defRPr/>
            </a:pPr>
            <a:endParaRPr lang="en-GB" altLang="en-US" dirty="0"/>
          </a:p>
        </p:txBody>
      </p:sp>
      <p:sp>
        <p:nvSpPr>
          <p:cNvPr id="19463" name="Rectangle 7"/>
          <p:cNvSpPr>
            <a:spLocks noGrp="1" noChangeArrowheads="1"/>
          </p:cNvSpPr>
          <p:nvPr>
            <p:ph type="sldNum" sz="quarter" idx="5"/>
          </p:nvPr>
        </p:nvSpPr>
        <p:spPr bwMode="auto">
          <a:xfrm>
            <a:off x="3780096" y="9265682"/>
            <a:ext cx="2888993" cy="487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45" tIns="47121" rIns="94245" bIns="47121" numCol="1" anchor="b" anchorCtr="0" compatLnSpc="1">
            <a:prstTxWarp prst="textNoShape">
              <a:avLst/>
            </a:prstTxWarp>
          </a:bodyPr>
          <a:lstStyle>
            <a:lvl1pPr algn="r" defTabSz="941918">
              <a:defRPr sz="1300"/>
            </a:lvl1pPr>
          </a:lstStyle>
          <a:p>
            <a:pPr>
              <a:defRPr/>
            </a:pPr>
            <a:fld id="{40C98EEC-1739-475F-9A4E-C8E71FFB2AEC}" type="slidenum">
              <a:rPr lang="en-GB" altLang="en-US"/>
              <a:pPr>
                <a:defRPr/>
              </a:pPr>
              <a:t>‹#›</a:t>
            </a:fld>
            <a:endParaRPr lang="en-GB" altLang="en-US" dirty="0"/>
          </a:p>
        </p:txBody>
      </p:sp>
    </p:spTree>
    <p:extLst>
      <p:ext uri="{BB962C8B-B14F-4D97-AF65-F5344CB8AC3E}">
        <p14:creationId xmlns:p14="http://schemas.microsoft.com/office/powerpoint/2010/main" val="42888167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defTabSz="941589" eaLnBrk="0" hangingPunct="0">
              <a:spcBef>
                <a:spcPct val="30000"/>
              </a:spcBef>
              <a:defRPr sz="1200">
                <a:solidFill>
                  <a:schemeClr val="tx1"/>
                </a:solidFill>
                <a:latin typeface="Times New Roman" pitchFamily="18" charset="0"/>
                <a:cs typeface="Times New Roman" pitchFamily="18" charset="0"/>
              </a:defRPr>
            </a:lvl1pPr>
            <a:lvl2pPr marL="728310" indent="-279633" defTabSz="941589" eaLnBrk="0" hangingPunct="0">
              <a:spcBef>
                <a:spcPct val="30000"/>
              </a:spcBef>
              <a:defRPr sz="1200">
                <a:solidFill>
                  <a:schemeClr val="tx1"/>
                </a:solidFill>
                <a:latin typeface="Times New Roman" pitchFamily="18" charset="0"/>
                <a:cs typeface="Times New Roman" pitchFamily="18" charset="0"/>
              </a:defRPr>
            </a:lvl2pPr>
            <a:lvl3pPr marL="1121691" indent="-224339" defTabSz="941589" eaLnBrk="0" hangingPunct="0">
              <a:spcBef>
                <a:spcPct val="30000"/>
              </a:spcBef>
              <a:defRPr sz="1200">
                <a:solidFill>
                  <a:schemeClr val="tx1"/>
                </a:solidFill>
                <a:latin typeface="Times New Roman" pitchFamily="18" charset="0"/>
                <a:cs typeface="Times New Roman" pitchFamily="18" charset="0"/>
              </a:defRPr>
            </a:lvl3pPr>
            <a:lvl4pPr marL="1570368" indent="-224339" defTabSz="941589" eaLnBrk="0" hangingPunct="0">
              <a:spcBef>
                <a:spcPct val="30000"/>
              </a:spcBef>
              <a:defRPr sz="1200">
                <a:solidFill>
                  <a:schemeClr val="tx1"/>
                </a:solidFill>
                <a:latin typeface="Times New Roman" pitchFamily="18" charset="0"/>
                <a:cs typeface="Times New Roman" pitchFamily="18" charset="0"/>
              </a:defRPr>
            </a:lvl4pPr>
            <a:lvl5pPr marL="2020624" indent="-224339" defTabSz="941589" eaLnBrk="0" hangingPunct="0">
              <a:spcBef>
                <a:spcPct val="30000"/>
              </a:spcBef>
              <a:defRPr sz="1200">
                <a:solidFill>
                  <a:schemeClr val="tx1"/>
                </a:solidFill>
                <a:latin typeface="Times New Roman" pitchFamily="18" charset="0"/>
                <a:cs typeface="Times New Roman" pitchFamily="18" charset="0"/>
              </a:defRPr>
            </a:lvl5pPr>
            <a:lvl6pPr marL="2475620"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30615"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385612"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40608"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6A52938D-662B-4AB8-B970-63DE33C93393}" type="slidenum">
              <a:rPr lang="en-GB" altLang="en-US" sz="1300"/>
              <a:pPr eaLnBrk="1" hangingPunct="1">
                <a:spcBef>
                  <a:spcPct val="0"/>
                </a:spcBef>
              </a:pPr>
              <a:t>1</a:t>
            </a:fld>
            <a:endParaRPr lang="en-GB" altLang="en-US" sz="1300" dirty="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Molly Keen – expert curler. Been to the National competitions for U17’s. She has earned a Silver Skills Award (Scottish award), came 3</a:t>
            </a:r>
            <a:r>
              <a:rPr lang="en-GB" baseline="30000" dirty="0" smtClean="0"/>
              <a:t>rd</a:t>
            </a:r>
            <a:r>
              <a:rPr lang="en-GB" dirty="0" smtClean="0"/>
              <a:t> in section in Perth and 6</a:t>
            </a:r>
            <a:r>
              <a:rPr lang="en-GB" baseline="30000" dirty="0" smtClean="0"/>
              <a:t>th</a:t>
            </a:r>
            <a:r>
              <a:rPr lang="en-GB" dirty="0" smtClean="0"/>
              <a:t> in Scottish U17’s pairs.</a:t>
            </a:r>
          </a:p>
          <a:p>
            <a:endParaRPr lang="en-GB" dirty="0" smtClean="0"/>
          </a:p>
          <a:p>
            <a:r>
              <a:rPr lang="en-GB" dirty="0" smtClean="0"/>
              <a:t>Jake Carpenter – regular golfer. Has competed at a National level in Golfing competitions.</a:t>
            </a:r>
          </a:p>
          <a:p>
            <a:endParaRPr lang="en-GB" dirty="0" smtClean="0"/>
          </a:p>
          <a:p>
            <a:r>
              <a:rPr lang="en-GB" dirty="0" smtClean="0"/>
              <a:t>Alistair Walker – regular attends and competes in kickboxing.</a:t>
            </a:r>
          </a:p>
          <a:p>
            <a:endParaRPr lang="en-GB" dirty="0" smtClean="0"/>
          </a:p>
          <a:p>
            <a:pPr defTabSz="914289">
              <a:defRPr/>
            </a:pPr>
            <a:r>
              <a:rPr lang="en-GB" dirty="0" smtClean="0"/>
              <a:t>Chloe Hunter – Scottish Champion synchronised swimmer. Asked to the awards ceremony in Edinburgh for the top Scottish Swimmers</a:t>
            </a:r>
            <a:r>
              <a:rPr lang="en-GB" baseline="0" dirty="0" smtClean="0"/>
              <a:t> – a real red carpet affair.</a:t>
            </a:r>
          </a:p>
          <a:p>
            <a:pPr defTabSz="914289">
              <a:defRPr/>
            </a:pPr>
            <a:endParaRPr lang="en-GB" baseline="0" dirty="0" smtClean="0"/>
          </a:p>
          <a:p>
            <a:pPr defTabSz="914289">
              <a:defRPr/>
            </a:pPr>
            <a:r>
              <a:rPr lang="en-GB" baseline="0" dirty="0" smtClean="0"/>
              <a:t>Harry Ferguson – played Ice Hockey since he was 5. Has made the Scotland U17’s team. Heading off to Riga, Latvia for first tournament this year.</a:t>
            </a:r>
          </a:p>
          <a:p>
            <a:pPr defTabSz="914289">
              <a:defRPr/>
            </a:pPr>
            <a:endParaRPr lang="en-GB" baseline="0" dirty="0" smtClean="0"/>
          </a:p>
          <a:p>
            <a:pPr defTabSz="914289">
              <a:defRPr/>
            </a:pPr>
            <a:r>
              <a:rPr lang="en-GB" baseline="0" dirty="0" smtClean="0"/>
              <a:t>Katie Skelly – regular swimmer – competed at Highland swimming competitions.</a:t>
            </a:r>
            <a:endParaRPr lang="en-GB" dirty="0" smtClean="0"/>
          </a:p>
          <a:p>
            <a:endParaRPr lang="en-GB" dirty="0" smtClean="0"/>
          </a:p>
          <a:p>
            <a:r>
              <a:rPr lang="en-GB" dirty="0" err="1" smtClean="0"/>
              <a:t>Mhairi</a:t>
            </a:r>
            <a:r>
              <a:rPr lang="en-GB" dirty="0" smtClean="0"/>
              <a:t> McCallum – regular swimmer who has coached the A Squad swimming team.</a:t>
            </a:r>
          </a:p>
          <a:p>
            <a:endParaRPr lang="en-GB" dirty="0" smtClean="0"/>
          </a:p>
          <a:p>
            <a:pPr defTabSz="914289">
              <a:defRPr/>
            </a:pPr>
            <a:r>
              <a:rPr lang="en-GB" dirty="0" smtClean="0"/>
              <a:t>Aidan Ferry – made National finals for 1500m.</a:t>
            </a:r>
          </a:p>
          <a:p>
            <a:endParaRPr lang="en-GB" baseline="0" dirty="0" smtClean="0"/>
          </a:p>
          <a:p>
            <a:r>
              <a:rPr lang="en-GB" baseline="0" dirty="0" smtClean="0"/>
              <a:t>Callum </a:t>
            </a:r>
            <a:r>
              <a:rPr lang="en-GB" baseline="0" dirty="0" err="1" smtClean="0"/>
              <a:t>Openshaw</a:t>
            </a:r>
            <a:r>
              <a:rPr lang="en-GB" baseline="0" dirty="0" smtClean="0"/>
              <a:t> – member of Nairn Kayaking </a:t>
            </a:r>
            <a:r>
              <a:rPr lang="en-GB" baseline="0" dirty="0" err="1" smtClean="0"/>
              <a:t>clunb</a:t>
            </a:r>
            <a:r>
              <a:rPr lang="en-GB" baseline="0" dirty="0" smtClean="0"/>
              <a:t>. Been kayaking for 7 years.</a:t>
            </a:r>
          </a:p>
          <a:p>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10</a:t>
            </a:fld>
            <a:endParaRPr lang="en-GB" altLang="en-US"/>
          </a:p>
        </p:txBody>
      </p:sp>
    </p:spTree>
    <p:extLst>
      <p:ext uri="{BB962C8B-B14F-4D97-AF65-F5344CB8AC3E}">
        <p14:creationId xmlns:p14="http://schemas.microsoft.com/office/powerpoint/2010/main" val="366156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Findlay</a:t>
            </a:r>
            <a:r>
              <a:rPr lang="en-GB" baseline="0" dirty="0" smtClean="0"/>
              <a:t> </a:t>
            </a:r>
            <a:r>
              <a:rPr lang="en-GB" baseline="0" dirty="0" err="1" smtClean="0"/>
              <a:t>Donegan</a:t>
            </a:r>
            <a:r>
              <a:rPr lang="en-GB" baseline="0" dirty="0" smtClean="0"/>
              <a:t> – competed in Scottish championship for athletics, just missing out on a medal in Triple Jump and almost reaching the final the 60 metres.</a:t>
            </a:r>
          </a:p>
          <a:p>
            <a:endParaRPr lang="en-GB" baseline="0" dirty="0" smtClean="0"/>
          </a:p>
          <a:p>
            <a:pPr defTabSz="914289">
              <a:defRPr/>
            </a:pPr>
            <a:r>
              <a:rPr lang="en-GB" baseline="0" dirty="0" smtClean="0"/>
              <a:t>Max Atkinson – plays American Football all over Scotland.</a:t>
            </a:r>
            <a:endParaRPr lang="en-GB" dirty="0" smtClean="0"/>
          </a:p>
          <a:p>
            <a:endParaRPr lang="en-GB" baseline="0" dirty="0" smtClean="0"/>
          </a:p>
          <a:p>
            <a:r>
              <a:rPr lang="en-GB" baseline="0" dirty="0" smtClean="0"/>
              <a:t>Imogen Owen – </a:t>
            </a:r>
            <a:r>
              <a:rPr lang="en-GB" baseline="0" dirty="0" err="1" smtClean="0"/>
              <a:t>Forres</a:t>
            </a:r>
            <a:r>
              <a:rPr lang="en-GB" baseline="0" dirty="0" smtClean="0"/>
              <a:t> Academy Team recently beat </a:t>
            </a:r>
            <a:r>
              <a:rPr lang="en-GB" baseline="0" dirty="0" err="1" smtClean="0"/>
              <a:t>Gordonstoun</a:t>
            </a:r>
            <a:r>
              <a:rPr lang="en-GB" baseline="0" dirty="0" smtClean="0"/>
              <a:t> 6-2 in a tournament.</a:t>
            </a:r>
          </a:p>
          <a:p>
            <a:endParaRPr lang="en-GB" baseline="0" dirty="0" smtClean="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11</a:t>
            </a:fld>
            <a:endParaRPr lang="en-GB" altLang="en-US"/>
          </a:p>
        </p:txBody>
      </p:sp>
    </p:spTree>
    <p:extLst>
      <p:ext uri="{BB962C8B-B14F-4D97-AF65-F5344CB8AC3E}">
        <p14:creationId xmlns:p14="http://schemas.microsoft.com/office/powerpoint/2010/main" val="23266745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defTabSz="941589" eaLnBrk="0" hangingPunct="0">
              <a:spcBef>
                <a:spcPct val="30000"/>
              </a:spcBef>
              <a:defRPr sz="1200">
                <a:solidFill>
                  <a:schemeClr val="tx1"/>
                </a:solidFill>
                <a:latin typeface="Times New Roman" pitchFamily="18" charset="0"/>
                <a:cs typeface="Times New Roman" pitchFamily="18" charset="0"/>
              </a:defRPr>
            </a:lvl1pPr>
            <a:lvl2pPr marL="728310" indent="-279633" defTabSz="941589" eaLnBrk="0" hangingPunct="0">
              <a:spcBef>
                <a:spcPct val="30000"/>
              </a:spcBef>
              <a:defRPr sz="1200">
                <a:solidFill>
                  <a:schemeClr val="tx1"/>
                </a:solidFill>
                <a:latin typeface="Times New Roman" pitchFamily="18" charset="0"/>
                <a:cs typeface="Times New Roman" pitchFamily="18" charset="0"/>
              </a:defRPr>
            </a:lvl2pPr>
            <a:lvl3pPr marL="1121691" indent="-224339" defTabSz="941589" eaLnBrk="0" hangingPunct="0">
              <a:spcBef>
                <a:spcPct val="30000"/>
              </a:spcBef>
              <a:defRPr sz="1200">
                <a:solidFill>
                  <a:schemeClr val="tx1"/>
                </a:solidFill>
                <a:latin typeface="Times New Roman" pitchFamily="18" charset="0"/>
                <a:cs typeface="Times New Roman" pitchFamily="18" charset="0"/>
              </a:defRPr>
            </a:lvl3pPr>
            <a:lvl4pPr marL="1570368" indent="-224339" defTabSz="941589" eaLnBrk="0" hangingPunct="0">
              <a:spcBef>
                <a:spcPct val="30000"/>
              </a:spcBef>
              <a:defRPr sz="1200">
                <a:solidFill>
                  <a:schemeClr val="tx1"/>
                </a:solidFill>
                <a:latin typeface="Times New Roman" pitchFamily="18" charset="0"/>
                <a:cs typeface="Times New Roman" pitchFamily="18" charset="0"/>
              </a:defRPr>
            </a:lvl4pPr>
            <a:lvl5pPr marL="2020624" indent="-224339" defTabSz="941589" eaLnBrk="0" hangingPunct="0">
              <a:spcBef>
                <a:spcPct val="30000"/>
              </a:spcBef>
              <a:defRPr sz="1200">
                <a:solidFill>
                  <a:schemeClr val="tx1"/>
                </a:solidFill>
                <a:latin typeface="Times New Roman" pitchFamily="18" charset="0"/>
                <a:cs typeface="Times New Roman" pitchFamily="18" charset="0"/>
              </a:defRPr>
            </a:lvl5pPr>
            <a:lvl6pPr marL="2475620"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30615"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385612"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40608"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A66E9409-FC8B-407C-96EE-063A0A315388}" type="slidenum">
              <a:rPr lang="en-GB" altLang="en-US" sz="1300"/>
              <a:pPr eaLnBrk="1" hangingPunct="1">
                <a:spcBef>
                  <a:spcPct val="0"/>
                </a:spcBef>
              </a:pPr>
              <a:t>12</a:t>
            </a:fld>
            <a:endParaRPr lang="en-GB" altLang="en-US" sz="13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r>
              <a:rPr lang="en-US" altLang="en-US" dirty="0" smtClean="0"/>
              <a:t>Louis </a:t>
            </a:r>
            <a:r>
              <a:rPr lang="en-US" altLang="en-US" dirty="0" err="1" smtClean="0"/>
              <a:t>Ozanne</a:t>
            </a:r>
            <a:r>
              <a:rPr lang="en-US" altLang="en-US" dirty="0" smtClean="0"/>
              <a:t> – 1</a:t>
            </a:r>
            <a:r>
              <a:rPr lang="en-US" altLang="en-US" baseline="30000" dirty="0" smtClean="0"/>
              <a:t>st</a:t>
            </a:r>
            <a:r>
              <a:rPr lang="en-US" altLang="en-US" dirty="0" smtClean="0"/>
              <a:t> </a:t>
            </a:r>
            <a:r>
              <a:rPr lang="en-US" altLang="en-US" dirty="0" err="1" smtClean="0"/>
              <a:t>Forres</a:t>
            </a:r>
            <a:r>
              <a:rPr lang="en-US" altLang="en-US" dirty="0" smtClean="0"/>
              <a:t> Scouts</a:t>
            </a:r>
          </a:p>
          <a:p>
            <a:pPr eaLnBrk="1" hangingPunct="1"/>
            <a:endParaRPr lang="en-US" altLang="en-US" dirty="0" smtClean="0"/>
          </a:p>
          <a:p>
            <a:pPr eaLnBrk="1" hangingPunct="1"/>
            <a:r>
              <a:rPr lang="en-US" altLang="en-US" dirty="0" err="1" smtClean="0"/>
              <a:t>Caden</a:t>
            </a:r>
            <a:r>
              <a:rPr lang="en-US" altLang="en-US" dirty="0" smtClean="0"/>
              <a:t> Morrison – Scouts?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defTabSz="941589" eaLnBrk="0" hangingPunct="0">
              <a:spcBef>
                <a:spcPct val="30000"/>
              </a:spcBef>
              <a:defRPr sz="1200">
                <a:solidFill>
                  <a:schemeClr val="tx1"/>
                </a:solidFill>
                <a:latin typeface="Times New Roman" pitchFamily="18" charset="0"/>
                <a:cs typeface="Times New Roman" pitchFamily="18" charset="0"/>
              </a:defRPr>
            </a:lvl1pPr>
            <a:lvl2pPr marL="728310" indent="-279633" defTabSz="941589" eaLnBrk="0" hangingPunct="0">
              <a:spcBef>
                <a:spcPct val="30000"/>
              </a:spcBef>
              <a:defRPr sz="1200">
                <a:solidFill>
                  <a:schemeClr val="tx1"/>
                </a:solidFill>
                <a:latin typeface="Times New Roman" pitchFamily="18" charset="0"/>
                <a:cs typeface="Times New Roman" pitchFamily="18" charset="0"/>
              </a:defRPr>
            </a:lvl2pPr>
            <a:lvl3pPr marL="1121691" indent="-224339" defTabSz="941589" eaLnBrk="0" hangingPunct="0">
              <a:spcBef>
                <a:spcPct val="30000"/>
              </a:spcBef>
              <a:defRPr sz="1200">
                <a:solidFill>
                  <a:schemeClr val="tx1"/>
                </a:solidFill>
                <a:latin typeface="Times New Roman" pitchFamily="18" charset="0"/>
                <a:cs typeface="Times New Roman" pitchFamily="18" charset="0"/>
              </a:defRPr>
            </a:lvl3pPr>
            <a:lvl4pPr marL="1570368" indent="-224339" defTabSz="941589" eaLnBrk="0" hangingPunct="0">
              <a:spcBef>
                <a:spcPct val="30000"/>
              </a:spcBef>
              <a:defRPr sz="1200">
                <a:solidFill>
                  <a:schemeClr val="tx1"/>
                </a:solidFill>
                <a:latin typeface="Times New Roman" pitchFamily="18" charset="0"/>
                <a:cs typeface="Times New Roman" pitchFamily="18" charset="0"/>
              </a:defRPr>
            </a:lvl4pPr>
            <a:lvl5pPr marL="2020624" indent="-224339" defTabSz="941589" eaLnBrk="0" hangingPunct="0">
              <a:spcBef>
                <a:spcPct val="30000"/>
              </a:spcBef>
              <a:defRPr sz="1200">
                <a:solidFill>
                  <a:schemeClr val="tx1"/>
                </a:solidFill>
                <a:latin typeface="Times New Roman" pitchFamily="18" charset="0"/>
                <a:cs typeface="Times New Roman" pitchFamily="18" charset="0"/>
              </a:defRPr>
            </a:lvl5pPr>
            <a:lvl6pPr marL="2475620"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30615"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385612"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40608"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B6A16604-B23C-4CE2-858A-BA532853B820}" type="slidenum">
              <a:rPr lang="en-GB" altLang="en-US" sz="1300"/>
              <a:pPr eaLnBrk="1" hangingPunct="1">
                <a:spcBef>
                  <a:spcPct val="0"/>
                </a:spcBef>
              </a:pPr>
              <a:t>13</a:t>
            </a:fld>
            <a:endParaRPr lang="en-GB" altLang="en-US" sz="1300"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r>
              <a:rPr lang="en-US" altLang="en-US" dirty="0" smtClean="0"/>
              <a:t>Member of Scouts:</a:t>
            </a:r>
          </a:p>
          <a:p>
            <a:pPr eaLnBrk="1" hangingPunct="1"/>
            <a:endParaRPr lang="en-US" altLang="en-US" dirty="0" smtClean="0"/>
          </a:p>
          <a:p>
            <a:pPr eaLnBrk="1" hangingPunct="1"/>
            <a:r>
              <a:rPr lang="en-US" altLang="en-US" dirty="0" smtClean="0"/>
              <a:t>Victoria Bell</a:t>
            </a:r>
          </a:p>
          <a:p>
            <a:pPr eaLnBrk="1" hangingPunct="1"/>
            <a:r>
              <a:rPr lang="en-US" altLang="en-US" dirty="0" smtClean="0"/>
              <a:t>Darcy </a:t>
            </a:r>
            <a:r>
              <a:rPr lang="en-US" altLang="en-US" dirty="0" err="1" smtClean="0"/>
              <a:t>waterstreet</a:t>
            </a:r>
            <a:endParaRPr lang="en-US" altLang="en-US" dirty="0" smtClean="0"/>
          </a:p>
          <a:p>
            <a:pPr eaLnBrk="1" hangingPunct="1"/>
            <a:endParaRPr lang="en-US" altLang="en-US" dirty="0" smtClean="0"/>
          </a:p>
          <a:p>
            <a:pPr eaLnBrk="1" hangingPunct="1"/>
            <a:endParaRPr lang="en-US" altLang="en-US" dirty="0" smtClean="0"/>
          </a:p>
          <a:p>
            <a:pPr eaLnBrk="1" hangingPunct="1"/>
            <a:r>
              <a:rPr lang="en-US" altLang="en-US" dirty="0" smtClean="0"/>
              <a:t>Member of Guides:</a:t>
            </a:r>
          </a:p>
          <a:p>
            <a:pPr eaLnBrk="1" hangingPunct="1"/>
            <a:endParaRPr lang="en-US" altLang="en-US" dirty="0" smtClean="0"/>
          </a:p>
          <a:p>
            <a:pPr eaLnBrk="1" hangingPunct="1"/>
            <a:r>
              <a:rPr lang="en-US" altLang="en-US" dirty="0" smtClean="0"/>
              <a:t>Eleanor </a:t>
            </a:r>
            <a:r>
              <a:rPr lang="en-US" altLang="en-US" dirty="0" err="1" smtClean="0"/>
              <a:t>Partington</a:t>
            </a:r>
            <a:endParaRPr lang="en-US" altLang="en-US" dirty="0" smtClean="0"/>
          </a:p>
          <a:p>
            <a:pPr eaLnBrk="1" hangingPunct="1"/>
            <a:r>
              <a:rPr lang="en-US" altLang="en-US" dirty="0" smtClean="0"/>
              <a:t>Mia </a:t>
            </a:r>
            <a:r>
              <a:rPr lang="en-US" altLang="en-US" dirty="0" err="1" smtClean="0"/>
              <a:t>Bremner</a:t>
            </a:r>
            <a:endParaRPr lang="en-US" altLang="en-US" dirty="0" smtClean="0"/>
          </a:p>
          <a:p>
            <a:pPr eaLnBrk="1" hangingPunct="1"/>
            <a:r>
              <a:rPr lang="en-US" altLang="en-US" dirty="0" smtClean="0"/>
              <a:t>Robyn Hughes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Member of Guides:</a:t>
            </a:r>
          </a:p>
          <a:p>
            <a:endParaRPr lang="en-GB" dirty="0" smtClean="0"/>
          </a:p>
          <a:p>
            <a:r>
              <a:rPr lang="en-GB" dirty="0" smtClean="0"/>
              <a:t>Freya Wilson</a:t>
            </a:r>
          </a:p>
          <a:p>
            <a:r>
              <a:rPr lang="en-GB" dirty="0" err="1" smtClean="0"/>
              <a:t>Eilidh</a:t>
            </a:r>
            <a:r>
              <a:rPr lang="en-GB" dirty="0" smtClean="0"/>
              <a:t> </a:t>
            </a:r>
            <a:r>
              <a:rPr lang="en-GB" dirty="0" err="1" smtClean="0"/>
              <a:t>McRitchie</a:t>
            </a:r>
            <a:endParaRPr lang="en-GB" dirty="0" smtClean="0"/>
          </a:p>
          <a:p>
            <a:endParaRPr lang="en-GB" dirty="0" smtClean="0"/>
          </a:p>
          <a:p>
            <a:r>
              <a:rPr lang="en-GB" dirty="0" smtClean="0"/>
              <a:t>Member of Scouts:</a:t>
            </a:r>
          </a:p>
          <a:p>
            <a:endParaRPr lang="en-GB" dirty="0" smtClean="0"/>
          </a:p>
          <a:p>
            <a:r>
              <a:rPr lang="en-GB" dirty="0" smtClean="0"/>
              <a:t>Molly Marshall</a:t>
            </a:r>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14</a:t>
            </a:fld>
            <a:endParaRPr lang="en-GB" altLang="en-US"/>
          </a:p>
        </p:txBody>
      </p:sp>
    </p:spTree>
    <p:extLst>
      <p:ext uri="{BB962C8B-B14F-4D97-AF65-F5344CB8AC3E}">
        <p14:creationId xmlns:p14="http://schemas.microsoft.com/office/powerpoint/2010/main" val="4985403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9">
              <a:defRPr/>
            </a:pPr>
            <a:r>
              <a:rPr lang="en-GB" baseline="0" dirty="0" smtClean="0"/>
              <a:t>Kalum Chan – Regular member of the church.</a:t>
            </a:r>
            <a:endParaRPr lang="en-GB" dirty="0" smtClean="0"/>
          </a:p>
          <a:p>
            <a:endParaRPr lang="en-GB" dirty="0" smtClean="0"/>
          </a:p>
          <a:p>
            <a:r>
              <a:rPr lang="en-GB" dirty="0" smtClean="0"/>
              <a:t>David</a:t>
            </a:r>
            <a:r>
              <a:rPr lang="en-GB" baseline="0" dirty="0" smtClean="0"/>
              <a:t> </a:t>
            </a:r>
            <a:r>
              <a:rPr lang="en-GB" baseline="0" dirty="0" err="1" smtClean="0"/>
              <a:t>Michie</a:t>
            </a:r>
            <a:r>
              <a:rPr lang="en-GB" baseline="0" dirty="0" smtClean="0"/>
              <a:t> - </a:t>
            </a:r>
            <a:r>
              <a:rPr lang="en-GB" dirty="0" smtClean="0"/>
              <a:t>Member of Scouts</a:t>
            </a:r>
            <a:r>
              <a:rPr lang="en-GB" baseline="0" dirty="0" smtClean="0"/>
              <a:t> and Air Scouts.</a:t>
            </a:r>
          </a:p>
          <a:p>
            <a:endParaRPr lang="en-GB" baseline="0" dirty="0" smtClean="0"/>
          </a:p>
          <a:p>
            <a:r>
              <a:rPr lang="en-GB" baseline="0" dirty="0" smtClean="0"/>
              <a:t>Emma Lawrence / Neve Kidd – Guides to a level of the Baden Powell Award.</a:t>
            </a:r>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15</a:t>
            </a:fld>
            <a:endParaRPr lang="en-GB" altLang="en-US" dirty="0"/>
          </a:p>
        </p:txBody>
      </p:sp>
    </p:spTree>
    <p:extLst>
      <p:ext uri="{BB962C8B-B14F-4D97-AF65-F5344CB8AC3E}">
        <p14:creationId xmlns:p14="http://schemas.microsoft.com/office/powerpoint/2010/main" val="31448742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Rhys</a:t>
            </a:r>
            <a:r>
              <a:rPr lang="en-GB" baseline="0" dirty="0" smtClean="0"/>
              <a:t> </a:t>
            </a:r>
            <a:r>
              <a:rPr lang="en-GB" baseline="0" dirty="0" err="1" smtClean="0"/>
              <a:t>Bremner</a:t>
            </a:r>
            <a:r>
              <a:rPr lang="en-GB" baseline="0" dirty="0" smtClean="0"/>
              <a:t> - </a:t>
            </a:r>
            <a:r>
              <a:rPr lang="en-GB" dirty="0" smtClean="0"/>
              <a:t>Member of Army Cadets</a:t>
            </a:r>
          </a:p>
          <a:p>
            <a:r>
              <a:rPr lang="en-GB" dirty="0" err="1" smtClean="0"/>
              <a:t>Nayan</a:t>
            </a:r>
            <a:r>
              <a:rPr lang="en-GB" dirty="0" smtClean="0"/>
              <a:t> Mistry – Cadets.</a:t>
            </a:r>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16</a:t>
            </a:fld>
            <a:endParaRPr lang="en-GB" altLang="en-US" dirty="0"/>
          </a:p>
        </p:txBody>
      </p:sp>
    </p:spTree>
    <p:extLst>
      <p:ext uri="{BB962C8B-B14F-4D97-AF65-F5344CB8AC3E}">
        <p14:creationId xmlns:p14="http://schemas.microsoft.com/office/powerpoint/2010/main" val="41642969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Member of Cadets:</a:t>
            </a:r>
          </a:p>
          <a:p>
            <a:endParaRPr lang="en-GB" dirty="0" smtClean="0"/>
          </a:p>
          <a:p>
            <a:r>
              <a:rPr lang="en-GB" dirty="0" smtClean="0"/>
              <a:t>Kyle Ashford</a:t>
            </a:r>
          </a:p>
          <a:p>
            <a:r>
              <a:rPr lang="en-GB" dirty="0" smtClean="0"/>
              <a:t>Duncan Kelly</a:t>
            </a:r>
          </a:p>
          <a:p>
            <a:endParaRPr lang="en-GB" dirty="0" smtClean="0"/>
          </a:p>
          <a:p>
            <a:r>
              <a:rPr lang="en-GB" dirty="0" smtClean="0"/>
              <a:t>Imogen Owen –Young Leader helping with Guides.</a:t>
            </a:r>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17</a:t>
            </a:fld>
            <a:endParaRPr lang="en-GB" altLang="en-US" dirty="0"/>
          </a:p>
        </p:txBody>
      </p:sp>
    </p:spTree>
    <p:extLst>
      <p:ext uri="{BB962C8B-B14F-4D97-AF65-F5344CB8AC3E}">
        <p14:creationId xmlns:p14="http://schemas.microsoft.com/office/powerpoint/2010/main" val="24513678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Both completing and participating in Duke of Edinburgh.</a:t>
            </a:r>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18</a:t>
            </a:fld>
            <a:endParaRPr lang="en-GB" altLang="en-US" dirty="0"/>
          </a:p>
        </p:txBody>
      </p:sp>
    </p:spTree>
    <p:extLst>
      <p:ext uri="{BB962C8B-B14F-4D97-AF65-F5344CB8AC3E}">
        <p14:creationId xmlns:p14="http://schemas.microsoft.com/office/powerpoint/2010/main" val="36789133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r>
              <a:rPr lang="en-GB" dirty="0" smtClean="0"/>
              <a:t>Max Atkinson - Duke of Ed.(Bronze)</a:t>
            </a:r>
          </a:p>
          <a:p>
            <a:r>
              <a:rPr lang="en-GB" dirty="0" smtClean="0"/>
              <a:t>Taylor</a:t>
            </a:r>
            <a:r>
              <a:rPr lang="en-GB" baseline="0" dirty="0" smtClean="0"/>
              <a:t> – Duke of Ed.</a:t>
            </a:r>
            <a:endParaRPr lang="en-GB" dirty="0" smtClean="0"/>
          </a:p>
          <a:p>
            <a:r>
              <a:rPr lang="en-GB" dirty="0" smtClean="0"/>
              <a:t>Molly – Duke of Ed. (Bronze)</a:t>
            </a:r>
          </a:p>
          <a:p>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19</a:t>
            </a:fld>
            <a:endParaRPr lang="en-GB" altLang="en-US" dirty="0"/>
          </a:p>
        </p:txBody>
      </p:sp>
    </p:spTree>
    <p:extLst>
      <p:ext uri="{BB962C8B-B14F-4D97-AF65-F5344CB8AC3E}">
        <p14:creationId xmlns:p14="http://schemas.microsoft.com/office/powerpoint/2010/main" val="2013202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41589" eaLnBrk="0" hangingPunct="0">
              <a:spcBef>
                <a:spcPct val="30000"/>
              </a:spcBef>
              <a:defRPr sz="1200">
                <a:solidFill>
                  <a:schemeClr val="tx1"/>
                </a:solidFill>
                <a:latin typeface="Times New Roman" pitchFamily="18" charset="0"/>
                <a:cs typeface="Times New Roman" pitchFamily="18" charset="0"/>
              </a:defRPr>
            </a:lvl1pPr>
            <a:lvl2pPr marL="728310" indent="-279633" defTabSz="941589" eaLnBrk="0" hangingPunct="0">
              <a:spcBef>
                <a:spcPct val="30000"/>
              </a:spcBef>
              <a:defRPr sz="1200">
                <a:solidFill>
                  <a:schemeClr val="tx1"/>
                </a:solidFill>
                <a:latin typeface="Times New Roman" pitchFamily="18" charset="0"/>
                <a:cs typeface="Times New Roman" pitchFamily="18" charset="0"/>
              </a:defRPr>
            </a:lvl2pPr>
            <a:lvl3pPr marL="1121691" indent="-224339" defTabSz="941589" eaLnBrk="0" hangingPunct="0">
              <a:spcBef>
                <a:spcPct val="30000"/>
              </a:spcBef>
              <a:defRPr sz="1200">
                <a:solidFill>
                  <a:schemeClr val="tx1"/>
                </a:solidFill>
                <a:latin typeface="Times New Roman" pitchFamily="18" charset="0"/>
                <a:cs typeface="Times New Roman" pitchFamily="18" charset="0"/>
              </a:defRPr>
            </a:lvl3pPr>
            <a:lvl4pPr marL="1570368" indent="-224339" defTabSz="941589" eaLnBrk="0" hangingPunct="0">
              <a:spcBef>
                <a:spcPct val="30000"/>
              </a:spcBef>
              <a:defRPr sz="1200">
                <a:solidFill>
                  <a:schemeClr val="tx1"/>
                </a:solidFill>
                <a:latin typeface="Times New Roman" pitchFamily="18" charset="0"/>
                <a:cs typeface="Times New Roman" pitchFamily="18" charset="0"/>
              </a:defRPr>
            </a:lvl4pPr>
            <a:lvl5pPr marL="2020624" indent="-224339" defTabSz="941589" eaLnBrk="0" hangingPunct="0">
              <a:spcBef>
                <a:spcPct val="30000"/>
              </a:spcBef>
              <a:defRPr sz="1200">
                <a:solidFill>
                  <a:schemeClr val="tx1"/>
                </a:solidFill>
                <a:latin typeface="Times New Roman" pitchFamily="18" charset="0"/>
                <a:cs typeface="Times New Roman" pitchFamily="18" charset="0"/>
              </a:defRPr>
            </a:lvl5pPr>
            <a:lvl6pPr marL="2475620"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30615"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385612"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40608"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D32CCDD8-05E6-4289-B6F8-E38F43608FD8}" type="slidenum">
              <a:rPr lang="en-GB" altLang="en-US" sz="1300"/>
              <a:pPr eaLnBrk="1" hangingPunct="1">
                <a:spcBef>
                  <a:spcPct val="0"/>
                </a:spcBef>
              </a:pPr>
              <a:t>2</a:t>
            </a:fld>
            <a:endParaRPr lang="en-GB" altLang="en-US" sz="1300"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defTabSz="941589" eaLnBrk="0" hangingPunct="0">
              <a:spcBef>
                <a:spcPct val="30000"/>
              </a:spcBef>
              <a:defRPr sz="1200">
                <a:solidFill>
                  <a:schemeClr val="tx1"/>
                </a:solidFill>
                <a:latin typeface="Times New Roman" pitchFamily="18" charset="0"/>
                <a:cs typeface="Times New Roman" pitchFamily="18" charset="0"/>
              </a:defRPr>
            </a:lvl1pPr>
            <a:lvl2pPr marL="728310" indent="-279633" defTabSz="941589" eaLnBrk="0" hangingPunct="0">
              <a:spcBef>
                <a:spcPct val="30000"/>
              </a:spcBef>
              <a:defRPr sz="1200">
                <a:solidFill>
                  <a:schemeClr val="tx1"/>
                </a:solidFill>
                <a:latin typeface="Times New Roman" pitchFamily="18" charset="0"/>
                <a:cs typeface="Times New Roman" pitchFamily="18" charset="0"/>
              </a:defRPr>
            </a:lvl2pPr>
            <a:lvl3pPr marL="1121691" indent="-224339" defTabSz="941589" eaLnBrk="0" hangingPunct="0">
              <a:spcBef>
                <a:spcPct val="30000"/>
              </a:spcBef>
              <a:defRPr sz="1200">
                <a:solidFill>
                  <a:schemeClr val="tx1"/>
                </a:solidFill>
                <a:latin typeface="Times New Roman" pitchFamily="18" charset="0"/>
                <a:cs typeface="Times New Roman" pitchFamily="18" charset="0"/>
              </a:defRPr>
            </a:lvl3pPr>
            <a:lvl4pPr marL="1570368" indent="-224339" defTabSz="941589" eaLnBrk="0" hangingPunct="0">
              <a:spcBef>
                <a:spcPct val="30000"/>
              </a:spcBef>
              <a:defRPr sz="1200">
                <a:solidFill>
                  <a:schemeClr val="tx1"/>
                </a:solidFill>
                <a:latin typeface="Times New Roman" pitchFamily="18" charset="0"/>
                <a:cs typeface="Times New Roman" pitchFamily="18" charset="0"/>
              </a:defRPr>
            </a:lvl4pPr>
            <a:lvl5pPr marL="2020624" indent="-224339" defTabSz="941589" eaLnBrk="0" hangingPunct="0">
              <a:spcBef>
                <a:spcPct val="30000"/>
              </a:spcBef>
              <a:defRPr sz="1200">
                <a:solidFill>
                  <a:schemeClr val="tx1"/>
                </a:solidFill>
                <a:latin typeface="Times New Roman" pitchFamily="18" charset="0"/>
                <a:cs typeface="Times New Roman" pitchFamily="18" charset="0"/>
              </a:defRPr>
            </a:lvl5pPr>
            <a:lvl6pPr marL="2475620"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30615"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385612"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40608"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E6A58175-1065-47EB-955A-331D10643956}" type="slidenum">
              <a:rPr lang="en-GB" altLang="en-US" sz="1300"/>
              <a:pPr eaLnBrk="1" hangingPunct="1">
                <a:spcBef>
                  <a:spcPct val="0"/>
                </a:spcBef>
              </a:pPr>
              <a:t>20</a:t>
            </a:fld>
            <a:endParaRPr lang="en-GB" altLang="en-US" sz="1300"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Perform in various instruments: Guitar / Flute / Bagpipes / Singing / Piano / Brass /</a:t>
            </a:r>
          </a:p>
          <a:p>
            <a:endParaRPr lang="en-GB" dirty="0" smtClean="0"/>
          </a:p>
          <a:p>
            <a:r>
              <a:rPr lang="en-GB" dirty="0" smtClean="0"/>
              <a:t>Brogan Hunter – Plays flute and is learning to play guitar.</a:t>
            </a:r>
          </a:p>
          <a:p>
            <a:r>
              <a:rPr lang="en-GB" dirty="0" smtClean="0"/>
              <a:t>Emma Lawrence – member of the </a:t>
            </a:r>
            <a:r>
              <a:rPr lang="en-GB" dirty="0" err="1" smtClean="0"/>
              <a:t>Pipeband</a:t>
            </a:r>
            <a:r>
              <a:rPr lang="en-GB" dirty="0" smtClean="0"/>
              <a:t>.</a:t>
            </a:r>
          </a:p>
          <a:p>
            <a:r>
              <a:rPr lang="en-GB" dirty="0" smtClean="0"/>
              <a:t>Chloe Hunter</a:t>
            </a:r>
            <a:r>
              <a:rPr lang="en-GB" baseline="0" dirty="0" smtClean="0"/>
              <a:t> – plays guitar and bagpipes.</a:t>
            </a:r>
          </a:p>
          <a:p>
            <a:r>
              <a:rPr lang="en-GB" baseline="0" dirty="0" smtClean="0"/>
              <a:t>Freya Paterson – performed in the Youth Concert this year.</a:t>
            </a:r>
          </a:p>
          <a:p>
            <a:r>
              <a:rPr lang="en-GB" baseline="0" dirty="0" smtClean="0"/>
              <a:t>Katie Skelly – been playing Guitar for 3 years.</a:t>
            </a:r>
          </a:p>
          <a:p>
            <a:r>
              <a:rPr lang="en-GB" baseline="0" dirty="0" err="1" smtClean="0"/>
              <a:t>Rhionna</a:t>
            </a:r>
            <a:r>
              <a:rPr lang="en-GB" baseline="0" dirty="0" smtClean="0"/>
              <a:t> McCullum – has passed Grade 5 in singing and performed this year in the Moray Music Festival.</a:t>
            </a:r>
          </a:p>
          <a:p>
            <a:r>
              <a:rPr lang="en-GB" baseline="0" dirty="0" smtClean="0"/>
              <a:t>Lauren Cameron – currently working towards grade 3 in Piano after only been playing for 10 months.</a:t>
            </a:r>
          </a:p>
          <a:p>
            <a:r>
              <a:rPr lang="en-GB" baseline="0" dirty="0" smtClean="0"/>
              <a:t>Freya Wilson – plays Brass.</a:t>
            </a:r>
          </a:p>
          <a:p>
            <a:r>
              <a:rPr lang="en-GB" baseline="0" dirty="0" smtClean="0"/>
              <a:t>Kalum Chan – plays Piano.</a:t>
            </a:r>
          </a:p>
          <a:p>
            <a:r>
              <a:rPr lang="en-GB" baseline="0" dirty="0" smtClean="0"/>
              <a:t>Josh Cunningham – singing / guitar.</a:t>
            </a:r>
          </a:p>
          <a:p>
            <a:endParaRPr lang="en-GB" baseline="0" dirty="0" smtClean="0"/>
          </a:p>
          <a:p>
            <a:r>
              <a:rPr lang="en-GB" baseline="0" dirty="0" smtClean="0"/>
              <a:t>Special Mention</a:t>
            </a:r>
          </a:p>
          <a:p>
            <a:endParaRPr lang="en-GB" baseline="0" dirty="0" smtClean="0"/>
          </a:p>
          <a:p>
            <a:pPr defTabSz="914289">
              <a:defRPr/>
            </a:pPr>
            <a:r>
              <a:rPr lang="en-GB" b="1" baseline="0" dirty="0" smtClean="0"/>
              <a:t>Natasha Anderson-Lewis </a:t>
            </a:r>
            <a:r>
              <a:rPr lang="en-GB" baseline="0" dirty="0" smtClean="0"/>
              <a:t>performed solo in Moray Youth Concert. Played today for us. </a:t>
            </a:r>
          </a:p>
          <a:p>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21</a:t>
            </a:fld>
            <a:endParaRPr lang="en-GB" altLang="en-US"/>
          </a:p>
        </p:txBody>
      </p:sp>
    </p:spTree>
    <p:extLst>
      <p:ext uri="{BB962C8B-B14F-4D97-AF65-F5344CB8AC3E}">
        <p14:creationId xmlns:p14="http://schemas.microsoft.com/office/powerpoint/2010/main" val="6656183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Variety of commitment to different types of dance including: Irish / Disco / Ballet / Tap</a:t>
            </a:r>
          </a:p>
          <a:p>
            <a:endParaRPr lang="en-GB" dirty="0" smtClean="0"/>
          </a:p>
          <a:p>
            <a:r>
              <a:rPr lang="en-GB" dirty="0" smtClean="0"/>
              <a:t>Amy Duncan – Irish Dancing bronze award.</a:t>
            </a:r>
          </a:p>
          <a:p>
            <a:r>
              <a:rPr lang="en-GB" dirty="0" smtClean="0"/>
              <a:t>Mia Bremner – Irish</a:t>
            </a:r>
            <a:r>
              <a:rPr lang="en-GB" baseline="0" dirty="0" smtClean="0"/>
              <a:t> / Disco dancing – 10yrs – recently passed exams with ‘highly commended’.</a:t>
            </a:r>
          </a:p>
          <a:p>
            <a:r>
              <a:rPr lang="en-GB" baseline="0" dirty="0" smtClean="0"/>
              <a:t>Chloe Hunter – danced competitively ballet for 6 years.</a:t>
            </a:r>
          </a:p>
          <a:p>
            <a:r>
              <a:rPr lang="en-GB" baseline="0" dirty="0" smtClean="0"/>
              <a:t>Eleanor Partington – regularly attends Irish / Disco dancing.</a:t>
            </a:r>
          </a:p>
          <a:p>
            <a:r>
              <a:rPr lang="en-GB" baseline="0" dirty="0" smtClean="0"/>
              <a:t>Jodie Ladley – produced two dances for Y-Dance in January of this year.</a:t>
            </a:r>
          </a:p>
          <a:p>
            <a:r>
              <a:rPr lang="en-GB" baseline="0" dirty="0" smtClean="0"/>
              <a:t>Lucy Black – Irish / Tap / Disco / Ballet for between 8-11 years.</a:t>
            </a:r>
          </a:p>
          <a:p>
            <a:endParaRPr lang="en-GB" baseline="0" dirty="0" smtClean="0"/>
          </a:p>
          <a:p>
            <a:r>
              <a:rPr lang="en-GB" baseline="0" dirty="0" smtClean="0"/>
              <a:t>Special Mention</a:t>
            </a:r>
          </a:p>
          <a:p>
            <a:endParaRPr lang="en-GB" baseline="0" dirty="0" smtClean="0"/>
          </a:p>
          <a:p>
            <a:r>
              <a:rPr lang="en-GB" b="1" baseline="0" dirty="0" smtClean="0"/>
              <a:t>Rosie Hart </a:t>
            </a:r>
            <a:r>
              <a:rPr lang="en-GB" baseline="0" dirty="0" smtClean="0"/>
              <a:t>– performed at Wembley with the TFX Arts Dance group.</a:t>
            </a:r>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22</a:t>
            </a:fld>
            <a:endParaRPr lang="en-GB" altLang="en-US" dirty="0"/>
          </a:p>
        </p:txBody>
      </p:sp>
    </p:spTree>
    <p:extLst>
      <p:ext uri="{BB962C8B-B14F-4D97-AF65-F5344CB8AC3E}">
        <p14:creationId xmlns:p14="http://schemas.microsoft.com/office/powerpoint/2010/main" val="41040845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Commitment to Theatre and Drama</a:t>
            </a:r>
          </a:p>
          <a:p>
            <a:endParaRPr lang="en-GB" dirty="0" smtClean="0"/>
          </a:p>
          <a:p>
            <a:r>
              <a:rPr lang="en-GB" dirty="0" smtClean="0"/>
              <a:t>James Kennedy – currently</a:t>
            </a:r>
            <a:r>
              <a:rPr lang="en-GB" baseline="0" dirty="0" smtClean="0"/>
              <a:t> performing at Eden Court. Got ABRSM grades for singing. </a:t>
            </a:r>
          </a:p>
          <a:p>
            <a:r>
              <a:rPr lang="en-GB" baseline="0" dirty="0" smtClean="0"/>
              <a:t>Lauren Rylance – performed in a National Theatre of Scotland performance called ‘To Begin’.</a:t>
            </a:r>
          </a:p>
          <a:p>
            <a:r>
              <a:rPr lang="en-GB" baseline="0" dirty="0" smtClean="0"/>
              <a:t>Matthew Adamson – regular attends and performs with a local theatre company</a:t>
            </a:r>
          </a:p>
          <a:p>
            <a:endParaRPr lang="en-GB" baseline="0" dirty="0" smtClean="0"/>
          </a:p>
          <a:p>
            <a:r>
              <a:rPr lang="en-GB" baseline="0" dirty="0" smtClean="0"/>
              <a:t>Special Mention</a:t>
            </a:r>
          </a:p>
          <a:p>
            <a:endParaRPr lang="en-GB" baseline="0" dirty="0" smtClean="0"/>
          </a:p>
          <a:p>
            <a:pPr defTabSz="914289">
              <a:defRPr/>
            </a:pPr>
            <a:r>
              <a:rPr lang="en-GB" b="1" dirty="0" smtClean="0"/>
              <a:t>Connor Wallace </a:t>
            </a:r>
            <a:r>
              <a:rPr lang="en-GB" dirty="0" smtClean="0"/>
              <a:t>– Comedy at Edinburgh Comedy Festival.</a:t>
            </a:r>
          </a:p>
          <a:p>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23</a:t>
            </a:fld>
            <a:endParaRPr lang="en-GB" altLang="en-US" dirty="0"/>
          </a:p>
        </p:txBody>
      </p:sp>
    </p:spTree>
    <p:extLst>
      <p:ext uri="{BB962C8B-B14F-4D97-AF65-F5344CB8AC3E}">
        <p14:creationId xmlns:p14="http://schemas.microsoft.com/office/powerpoint/2010/main" val="38014687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Josh Partington – Helped with the literacy links groups.</a:t>
            </a:r>
          </a:p>
          <a:p>
            <a:r>
              <a:rPr lang="en-GB" dirty="0" smtClean="0"/>
              <a:t>Robyn Hughes – member of the FLAG Malawi.</a:t>
            </a:r>
          </a:p>
          <a:p>
            <a:r>
              <a:rPr lang="en-GB" dirty="0" smtClean="0"/>
              <a:t>Katelyn Mahlitz – took part in the Remembrance day assemblies. </a:t>
            </a:r>
          </a:p>
          <a:p>
            <a:endParaRPr lang="en-GB" dirty="0" smtClean="0"/>
          </a:p>
          <a:p>
            <a:r>
              <a:rPr lang="en-GB" dirty="0" smtClean="0"/>
              <a:t>Eilidh and Jodie performed in the Sports Relief play which helped raise money for charity.</a:t>
            </a:r>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24</a:t>
            </a:fld>
            <a:endParaRPr lang="en-GB" altLang="en-US" dirty="0"/>
          </a:p>
        </p:txBody>
      </p:sp>
    </p:spTree>
    <p:extLst>
      <p:ext uri="{BB962C8B-B14F-4D97-AF65-F5344CB8AC3E}">
        <p14:creationId xmlns:p14="http://schemas.microsoft.com/office/powerpoint/2010/main" val="10377465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Lewis Barber – did a 36 mile cycle to raise money for MacMillan charity.</a:t>
            </a:r>
          </a:p>
          <a:p>
            <a:r>
              <a:rPr lang="en-GB" dirty="0" smtClean="0"/>
              <a:t>Scarlet Keiller</a:t>
            </a:r>
            <a:r>
              <a:rPr lang="en-GB" baseline="0" dirty="0" smtClean="0"/>
              <a:t> – part of ‘Ignite’. Project that tries to expand peoples knowledge of local art.</a:t>
            </a:r>
          </a:p>
          <a:p>
            <a:r>
              <a:rPr lang="en-GB" baseline="0" dirty="0" smtClean="0"/>
              <a:t>Caitlin Thomson – helps as a young leader at Brownies.</a:t>
            </a:r>
          </a:p>
          <a:p>
            <a:r>
              <a:rPr lang="en-GB" baseline="0" dirty="0" smtClean="0"/>
              <a:t>Taylor Reid – Arts Ambassador – Awarding the Volunteers Saltire Award.</a:t>
            </a:r>
          </a:p>
          <a:p>
            <a:r>
              <a:rPr lang="en-GB" baseline="0" dirty="0" smtClean="0"/>
              <a:t>Alistair – volunteers and helps with the local Wild Things organisation.</a:t>
            </a:r>
          </a:p>
          <a:p>
            <a:r>
              <a:rPr lang="en-GB" baseline="0" dirty="0" smtClean="0"/>
              <a:t>William – helps with the organisation FACT which helps elderly people with their IT skills.</a:t>
            </a:r>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25</a:t>
            </a:fld>
            <a:endParaRPr lang="en-GB" altLang="en-US"/>
          </a:p>
        </p:txBody>
      </p:sp>
    </p:spTree>
    <p:extLst>
      <p:ext uri="{BB962C8B-B14F-4D97-AF65-F5344CB8AC3E}">
        <p14:creationId xmlns:p14="http://schemas.microsoft.com/office/powerpoint/2010/main" val="25532791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Babysitting duties:</a:t>
            </a:r>
          </a:p>
          <a:p>
            <a:endParaRPr lang="en-GB" dirty="0" smtClean="0"/>
          </a:p>
          <a:p>
            <a:r>
              <a:rPr lang="en-GB" dirty="0" smtClean="0"/>
              <a:t>Kylie</a:t>
            </a:r>
            <a:r>
              <a:rPr lang="en-GB" baseline="0" dirty="0" smtClean="0"/>
              <a:t> Duncan</a:t>
            </a:r>
          </a:p>
          <a:p>
            <a:r>
              <a:rPr lang="en-GB" baseline="0" dirty="0" smtClean="0"/>
              <a:t>Molly Marshall</a:t>
            </a:r>
          </a:p>
          <a:p>
            <a:r>
              <a:rPr lang="en-GB" baseline="0" dirty="0" smtClean="0"/>
              <a:t>Oisin Condron (Dog Walking for neighbour also).</a:t>
            </a:r>
          </a:p>
          <a:p>
            <a:r>
              <a:rPr lang="en-GB" baseline="0" dirty="0" smtClean="0"/>
              <a:t>Taja Gadd</a:t>
            </a:r>
          </a:p>
          <a:p>
            <a:r>
              <a:rPr lang="en-GB" baseline="0" dirty="0" smtClean="0"/>
              <a:t>Sandie Thomson</a:t>
            </a:r>
          </a:p>
          <a:p>
            <a:r>
              <a:rPr lang="en-GB" baseline="0" dirty="0" smtClean="0"/>
              <a:t>Caitlin Murphy</a:t>
            </a:r>
          </a:p>
          <a:p>
            <a:r>
              <a:rPr lang="en-GB" baseline="0" dirty="0" smtClean="0"/>
              <a:t>Jane Taylor</a:t>
            </a:r>
          </a:p>
          <a:p>
            <a:endParaRPr lang="en-GB" baseline="0" dirty="0" smtClean="0"/>
          </a:p>
          <a:p>
            <a:r>
              <a:rPr lang="en-GB" baseline="0" dirty="0" smtClean="0"/>
              <a:t>Help with Caring duties at Home:</a:t>
            </a:r>
          </a:p>
          <a:p>
            <a:endParaRPr lang="en-GB" baseline="0" dirty="0" smtClean="0"/>
          </a:p>
          <a:p>
            <a:r>
              <a:rPr lang="en-GB" baseline="0" dirty="0" smtClean="0"/>
              <a:t>Freya Wilson</a:t>
            </a:r>
          </a:p>
          <a:p>
            <a:r>
              <a:rPr lang="en-GB" baseline="0" dirty="0" smtClean="0"/>
              <a:t>Lauren Rylance</a:t>
            </a:r>
          </a:p>
          <a:p>
            <a:r>
              <a:rPr lang="en-GB" baseline="0" dirty="0" smtClean="0"/>
              <a:t>Leah Crawford</a:t>
            </a:r>
          </a:p>
          <a:p>
            <a:endParaRPr lang="en-GB" baseline="0" dirty="0" smtClean="0"/>
          </a:p>
          <a:p>
            <a:r>
              <a:rPr lang="en-GB" baseline="0" dirty="0" smtClean="0"/>
              <a:t>Fred Powney has helped with the setting up of the new family business.</a:t>
            </a:r>
          </a:p>
          <a:p>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26</a:t>
            </a:fld>
            <a:endParaRPr lang="en-GB" altLang="en-US" dirty="0"/>
          </a:p>
        </p:txBody>
      </p:sp>
    </p:spTree>
    <p:extLst>
      <p:ext uri="{BB962C8B-B14F-4D97-AF65-F5344CB8AC3E}">
        <p14:creationId xmlns:p14="http://schemas.microsoft.com/office/powerpoint/2010/main" val="16912279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Holly – Pupil</a:t>
            </a:r>
            <a:r>
              <a:rPr lang="en-GB" baseline="0" dirty="0" smtClean="0"/>
              <a:t> Forum.</a:t>
            </a:r>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27</a:t>
            </a:fld>
            <a:endParaRPr lang="en-GB" altLang="en-US" dirty="0"/>
          </a:p>
        </p:txBody>
      </p:sp>
    </p:spTree>
    <p:extLst>
      <p:ext uri="{BB962C8B-B14F-4D97-AF65-F5344CB8AC3E}">
        <p14:creationId xmlns:p14="http://schemas.microsoft.com/office/powerpoint/2010/main" val="39069953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George Cannard – nominated for the Young Scot Award.</a:t>
            </a:r>
          </a:p>
          <a:p>
            <a:r>
              <a:rPr lang="en-GB" dirty="0" smtClean="0"/>
              <a:t>Emma Lawrence – Young Leader at Brownies.</a:t>
            </a:r>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28</a:t>
            </a:fld>
            <a:endParaRPr lang="en-GB" altLang="en-US" dirty="0"/>
          </a:p>
        </p:txBody>
      </p:sp>
    </p:spTree>
    <p:extLst>
      <p:ext uri="{BB962C8B-B14F-4D97-AF65-F5344CB8AC3E}">
        <p14:creationId xmlns:p14="http://schemas.microsoft.com/office/powerpoint/2010/main" val="33466114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Scarlett – Ignite art group also taken to Instagram and other social media to share</a:t>
            </a:r>
            <a:r>
              <a:rPr lang="en-GB" baseline="0" dirty="0" smtClean="0"/>
              <a:t> artwork to encourage other into taking up art.</a:t>
            </a:r>
          </a:p>
          <a:p>
            <a:r>
              <a:rPr lang="en-GB" baseline="0" dirty="0" smtClean="0"/>
              <a:t>Sam – attended a Young Leader training residential weekend in November of last year.</a:t>
            </a:r>
          </a:p>
          <a:p>
            <a:r>
              <a:rPr lang="en-GB" baseline="0" dirty="0" smtClean="0"/>
              <a:t>Ellie Pearce – member of the Scottish Youth Parliament.</a:t>
            </a:r>
          </a:p>
          <a:p>
            <a:r>
              <a:rPr lang="en-GB" baseline="0" dirty="0" smtClean="0"/>
              <a:t>Imogen Owen – Young Leader for Guides.</a:t>
            </a:r>
          </a:p>
          <a:p>
            <a:r>
              <a:rPr lang="en-GB" baseline="0" dirty="0" smtClean="0"/>
              <a:t>Fraser Laughton – for his help organising Sports Day last year as well as the successful Christmas Cracker Day.</a:t>
            </a:r>
          </a:p>
          <a:p>
            <a:r>
              <a:rPr lang="en-GB" baseline="0" dirty="0" smtClean="0"/>
              <a:t>Sam Maxwell – member of the pupil forum.</a:t>
            </a:r>
          </a:p>
          <a:p>
            <a:endParaRPr lang="en-GB" baseline="0" dirty="0" smtClean="0"/>
          </a:p>
          <a:p>
            <a:r>
              <a:rPr lang="en-GB" baseline="0" dirty="0" smtClean="0"/>
              <a:t>Cameron Duncan – Director for the S6 Show as well as Young Enterprise.</a:t>
            </a:r>
          </a:p>
          <a:p>
            <a:pPr defTabSz="914289">
              <a:defRPr/>
            </a:pPr>
            <a:r>
              <a:rPr lang="en-GB" baseline="0" dirty="0" smtClean="0"/>
              <a:t>Lauren Fiddes – Lead Director for the S6 Show as well as Young Enterprise.</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29</a:t>
            </a:fld>
            <a:endParaRPr lang="en-GB" altLang="en-US" dirty="0"/>
          </a:p>
        </p:txBody>
      </p:sp>
    </p:spTree>
    <p:extLst>
      <p:ext uri="{BB962C8B-B14F-4D97-AF65-F5344CB8AC3E}">
        <p14:creationId xmlns:p14="http://schemas.microsoft.com/office/powerpoint/2010/main" val="2244999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41589" eaLnBrk="0" hangingPunct="0">
              <a:spcBef>
                <a:spcPct val="30000"/>
              </a:spcBef>
              <a:defRPr sz="1200">
                <a:solidFill>
                  <a:schemeClr val="tx1"/>
                </a:solidFill>
                <a:latin typeface="Times New Roman" pitchFamily="18" charset="0"/>
                <a:cs typeface="Times New Roman" pitchFamily="18" charset="0"/>
              </a:defRPr>
            </a:lvl1pPr>
            <a:lvl2pPr marL="728310" indent="-279633" defTabSz="941589" eaLnBrk="0" hangingPunct="0">
              <a:spcBef>
                <a:spcPct val="30000"/>
              </a:spcBef>
              <a:defRPr sz="1200">
                <a:solidFill>
                  <a:schemeClr val="tx1"/>
                </a:solidFill>
                <a:latin typeface="Times New Roman" pitchFamily="18" charset="0"/>
                <a:cs typeface="Times New Roman" pitchFamily="18" charset="0"/>
              </a:defRPr>
            </a:lvl2pPr>
            <a:lvl3pPr marL="1121691" indent="-224339" defTabSz="941589" eaLnBrk="0" hangingPunct="0">
              <a:spcBef>
                <a:spcPct val="30000"/>
              </a:spcBef>
              <a:defRPr sz="1200">
                <a:solidFill>
                  <a:schemeClr val="tx1"/>
                </a:solidFill>
                <a:latin typeface="Times New Roman" pitchFamily="18" charset="0"/>
                <a:cs typeface="Times New Roman" pitchFamily="18" charset="0"/>
              </a:defRPr>
            </a:lvl3pPr>
            <a:lvl4pPr marL="1570368" indent="-224339" defTabSz="941589" eaLnBrk="0" hangingPunct="0">
              <a:spcBef>
                <a:spcPct val="30000"/>
              </a:spcBef>
              <a:defRPr sz="1200">
                <a:solidFill>
                  <a:schemeClr val="tx1"/>
                </a:solidFill>
                <a:latin typeface="Times New Roman" pitchFamily="18" charset="0"/>
                <a:cs typeface="Times New Roman" pitchFamily="18" charset="0"/>
              </a:defRPr>
            </a:lvl4pPr>
            <a:lvl5pPr marL="2020624" indent="-224339" defTabSz="941589" eaLnBrk="0" hangingPunct="0">
              <a:spcBef>
                <a:spcPct val="30000"/>
              </a:spcBef>
              <a:defRPr sz="1200">
                <a:solidFill>
                  <a:schemeClr val="tx1"/>
                </a:solidFill>
                <a:latin typeface="Times New Roman" pitchFamily="18" charset="0"/>
                <a:cs typeface="Times New Roman" pitchFamily="18" charset="0"/>
              </a:defRPr>
            </a:lvl5pPr>
            <a:lvl6pPr marL="2475620"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30615"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385612"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40608"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DEAE59A6-D8FE-4ABD-80D6-5E2F23B2C118}" type="slidenum">
              <a:rPr lang="en-GB" altLang="en-US" sz="1300"/>
              <a:pPr eaLnBrk="1" hangingPunct="1">
                <a:spcBef>
                  <a:spcPct val="0"/>
                </a:spcBef>
              </a:pPr>
              <a:t>3</a:t>
            </a:fld>
            <a:endParaRPr lang="en-GB" altLang="en-US" sz="1300"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30</a:t>
            </a:fld>
            <a:endParaRPr lang="en-GB" altLang="en-US" dirty="0"/>
          </a:p>
        </p:txBody>
      </p:sp>
    </p:spTree>
    <p:extLst>
      <p:ext uri="{BB962C8B-B14F-4D97-AF65-F5344CB8AC3E}">
        <p14:creationId xmlns:p14="http://schemas.microsoft.com/office/powerpoint/2010/main" val="19027616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31</a:t>
            </a:fld>
            <a:endParaRPr lang="en-GB" altLang="en-US"/>
          </a:p>
        </p:txBody>
      </p:sp>
    </p:spTree>
    <p:extLst>
      <p:ext uri="{BB962C8B-B14F-4D97-AF65-F5344CB8AC3E}">
        <p14:creationId xmlns:p14="http://schemas.microsoft.com/office/powerpoint/2010/main" val="9274375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32</a:t>
            </a:fld>
            <a:endParaRPr lang="en-GB" altLang="en-US" dirty="0"/>
          </a:p>
        </p:txBody>
      </p:sp>
    </p:spTree>
    <p:extLst>
      <p:ext uri="{BB962C8B-B14F-4D97-AF65-F5344CB8AC3E}">
        <p14:creationId xmlns:p14="http://schemas.microsoft.com/office/powerpoint/2010/main" val="31885463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33</a:t>
            </a:fld>
            <a:endParaRPr lang="en-GB" altLang="en-US" dirty="0"/>
          </a:p>
        </p:txBody>
      </p:sp>
    </p:spTree>
    <p:extLst>
      <p:ext uri="{BB962C8B-B14F-4D97-AF65-F5344CB8AC3E}">
        <p14:creationId xmlns:p14="http://schemas.microsoft.com/office/powerpoint/2010/main" val="17995722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34</a:t>
            </a:fld>
            <a:endParaRPr lang="en-GB" altLang="en-US"/>
          </a:p>
        </p:txBody>
      </p:sp>
    </p:spTree>
    <p:extLst>
      <p:ext uri="{BB962C8B-B14F-4D97-AF65-F5344CB8AC3E}">
        <p14:creationId xmlns:p14="http://schemas.microsoft.com/office/powerpoint/2010/main" val="9083452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35</a:t>
            </a:fld>
            <a:endParaRPr lang="en-GB" altLang="en-US" dirty="0"/>
          </a:p>
        </p:txBody>
      </p:sp>
    </p:spTree>
    <p:extLst>
      <p:ext uri="{BB962C8B-B14F-4D97-AF65-F5344CB8AC3E}">
        <p14:creationId xmlns:p14="http://schemas.microsoft.com/office/powerpoint/2010/main" val="286850178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36</a:t>
            </a:fld>
            <a:endParaRPr lang="en-GB" altLang="en-US" dirty="0"/>
          </a:p>
        </p:txBody>
      </p:sp>
    </p:spTree>
    <p:extLst>
      <p:ext uri="{BB962C8B-B14F-4D97-AF65-F5344CB8AC3E}">
        <p14:creationId xmlns:p14="http://schemas.microsoft.com/office/powerpoint/2010/main" val="34759541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41589" eaLnBrk="0" hangingPunct="0">
              <a:spcBef>
                <a:spcPct val="30000"/>
              </a:spcBef>
              <a:defRPr sz="1200">
                <a:solidFill>
                  <a:schemeClr val="tx1"/>
                </a:solidFill>
                <a:latin typeface="Times New Roman" pitchFamily="18" charset="0"/>
                <a:cs typeface="Times New Roman" pitchFamily="18" charset="0"/>
              </a:defRPr>
            </a:lvl1pPr>
            <a:lvl2pPr marL="728310" indent="-279633" defTabSz="941589" eaLnBrk="0" hangingPunct="0">
              <a:spcBef>
                <a:spcPct val="30000"/>
              </a:spcBef>
              <a:defRPr sz="1200">
                <a:solidFill>
                  <a:schemeClr val="tx1"/>
                </a:solidFill>
                <a:latin typeface="Times New Roman" pitchFamily="18" charset="0"/>
                <a:cs typeface="Times New Roman" pitchFamily="18" charset="0"/>
              </a:defRPr>
            </a:lvl2pPr>
            <a:lvl3pPr marL="1121691" indent="-224339" defTabSz="941589" eaLnBrk="0" hangingPunct="0">
              <a:spcBef>
                <a:spcPct val="30000"/>
              </a:spcBef>
              <a:defRPr sz="1200">
                <a:solidFill>
                  <a:schemeClr val="tx1"/>
                </a:solidFill>
                <a:latin typeface="Times New Roman" pitchFamily="18" charset="0"/>
                <a:cs typeface="Times New Roman" pitchFamily="18" charset="0"/>
              </a:defRPr>
            </a:lvl3pPr>
            <a:lvl4pPr marL="1570368" indent="-224339" defTabSz="941589" eaLnBrk="0" hangingPunct="0">
              <a:spcBef>
                <a:spcPct val="30000"/>
              </a:spcBef>
              <a:defRPr sz="1200">
                <a:solidFill>
                  <a:schemeClr val="tx1"/>
                </a:solidFill>
                <a:latin typeface="Times New Roman" pitchFamily="18" charset="0"/>
                <a:cs typeface="Times New Roman" pitchFamily="18" charset="0"/>
              </a:defRPr>
            </a:lvl4pPr>
            <a:lvl5pPr marL="2020624" indent="-224339" defTabSz="941589" eaLnBrk="0" hangingPunct="0">
              <a:spcBef>
                <a:spcPct val="30000"/>
              </a:spcBef>
              <a:defRPr sz="1200">
                <a:solidFill>
                  <a:schemeClr val="tx1"/>
                </a:solidFill>
                <a:latin typeface="Times New Roman" pitchFamily="18" charset="0"/>
                <a:cs typeface="Times New Roman" pitchFamily="18" charset="0"/>
              </a:defRPr>
            </a:lvl5pPr>
            <a:lvl6pPr marL="2475620"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30615"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385612"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40608"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BCB1C503-D73C-4327-A188-1F0E082A947F}" type="slidenum">
              <a:rPr lang="en-GB" altLang="en-US" sz="1300"/>
              <a:pPr eaLnBrk="1" hangingPunct="1">
                <a:spcBef>
                  <a:spcPct val="0"/>
                </a:spcBef>
              </a:pPr>
              <a:t>37</a:t>
            </a:fld>
            <a:endParaRPr lang="en-GB" altLang="en-US" sz="1300" dirty="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38</a:t>
            </a:fld>
            <a:endParaRPr lang="en-GB" altLang="en-US" dirty="0"/>
          </a:p>
        </p:txBody>
      </p:sp>
    </p:spTree>
    <p:extLst>
      <p:ext uri="{BB962C8B-B14F-4D97-AF65-F5344CB8AC3E}">
        <p14:creationId xmlns:p14="http://schemas.microsoft.com/office/powerpoint/2010/main" val="117675569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defTabSz="941589" eaLnBrk="0" hangingPunct="0">
              <a:spcBef>
                <a:spcPct val="30000"/>
              </a:spcBef>
              <a:defRPr sz="1200">
                <a:solidFill>
                  <a:schemeClr val="tx1"/>
                </a:solidFill>
                <a:latin typeface="Times New Roman" pitchFamily="18" charset="0"/>
                <a:cs typeface="Times New Roman" pitchFamily="18" charset="0"/>
              </a:defRPr>
            </a:lvl1pPr>
            <a:lvl2pPr marL="728310" indent="-279633" defTabSz="941589" eaLnBrk="0" hangingPunct="0">
              <a:spcBef>
                <a:spcPct val="30000"/>
              </a:spcBef>
              <a:defRPr sz="1200">
                <a:solidFill>
                  <a:schemeClr val="tx1"/>
                </a:solidFill>
                <a:latin typeface="Times New Roman" pitchFamily="18" charset="0"/>
                <a:cs typeface="Times New Roman" pitchFamily="18" charset="0"/>
              </a:defRPr>
            </a:lvl2pPr>
            <a:lvl3pPr marL="1121691" indent="-224339" defTabSz="941589" eaLnBrk="0" hangingPunct="0">
              <a:spcBef>
                <a:spcPct val="30000"/>
              </a:spcBef>
              <a:defRPr sz="1200">
                <a:solidFill>
                  <a:schemeClr val="tx1"/>
                </a:solidFill>
                <a:latin typeface="Times New Roman" pitchFamily="18" charset="0"/>
                <a:cs typeface="Times New Roman" pitchFamily="18" charset="0"/>
              </a:defRPr>
            </a:lvl3pPr>
            <a:lvl4pPr marL="1570368" indent="-224339" defTabSz="941589" eaLnBrk="0" hangingPunct="0">
              <a:spcBef>
                <a:spcPct val="30000"/>
              </a:spcBef>
              <a:defRPr sz="1200">
                <a:solidFill>
                  <a:schemeClr val="tx1"/>
                </a:solidFill>
                <a:latin typeface="Times New Roman" pitchFamily="18" charset="0"/>
                <a:cs typeface="Times New Roman" pitchFamily="18" charset="0"/>
              </a:defRPr>
            </a:lvl4pPr>
            <a:lvl5pPr marL="2020624" indent="-224339" defTabSz="941589" eaLnBrk="0" hangingPunct="0">
              <a:spcBef>
                <a:spcPct val="30000"/>
              </a:spcBef>
              <a:defRPr sz="1200">
                <a:solidFill>
                  <a:schemeClr val="tx1"/>
                </a:solidFill>
                <a:latin typeface="Times New Roman" pitchFamily="18" charset="0"/>
                <a:cs typeface="Times New Roman" pitchFamily="18" charset="0"/>
              </a:defRPr>
            </a:lvl5pPr>
            <a:lvl6pPr marL="2475620"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30615"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385612"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40608" indent="-224339" defTabSz="941589"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F679C46F-B88C-464C-9922-73D61634CB07}" type="slidenum">
              <a:rPr lang="en-GB" altLang="en-US" sz="1300"/>
              <a:pPr eaLnBrk="1" hangingPunct="1">
                <a:spcBef>
                  <a:spcPct val="0"/>
                </a:spcBef>
              </a:pPr>
              <a:t>39</a:t>
            </a:fld>
            <a:endParaRPr lang="en-GB" altLang="en-US" sz="1300" dirty="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4</a:t>
            </a:fld>
            <a:endParaRPr lang="en-GB" altLang="en-US" dirty="0"/>
          </a:p>
        </p:txBody>
      </p:sp>
    </p:spTree>
    <p:extLst>
      <p:ext uri="{BB962C8B-B14F-4D97-AF65-F5344CB8AC3E}">
        <p14:creationId xmlns:p14="http://schemas.microsoft.com/office/powerpoint/2010/main" val="384048564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I’m going to hand over to Mrs Smith who</a:t>
            </a:r>
            <a:r>
              <a:rPr lang="en-GB" baseline="0" dirty="0" smtClean="0"/>
              <a:t> would like to say a few words before we leave: -</a:t>
            </a:r>
          </a:p>
          <a:p>
            <a:endParaRPr lang="en-GB" baseline="0" dirty="0" smtClean="0"/>
          </a:p>
          <a:p>
            <a:pPr defTabSz="914289"/>
            <a:r>
              <a:rPr lang="en-US" altLang="en-US" dirty="0" smtClean="0"/>
              <a:t>It gives me great pleasure to have the opportunity to applaud the successes and achievements of those in Altyre House today and I hope that these awards will inspire others to become involved in school and out in the community.  I must highlight to you however that not everyone wished to be noted for their involvement and we have respected their wishes but it goes without saying that we are proud of everyone’s achievements and perhaps next year we will see everyone agreeing to be recognised at the House Awards Assembly. </a:t>
            </a:r>
            <a:endParaRPr lang="en-US" altLang="en-US" dirty="0" smtClean="0"/>
          </a:p>
          <a:p>
            <a:pPr defTabSz="914289"/>
            <a:endParaRPr lang="en-US" altLang="en-US" dirty="0" smtClean="0"/>
          </a:p>
          <a:p>
            <a:pPr defTabSz="914289"/>
            <a:r>
              <a:rPr lang="en-US" altLang="en-US" dirty="0" smtClean="0"/>
              <a:t>Next session, please record your achievements carefully in Registration.  Although</a:t>
            </a:r>
            <a:r>
              <a:rPr lang="en-US" altLang="en-US" baseline="0" dirty="0" smtClean="0"/>
              <a:t> what you do in school is important, achievement is so much more than “just” academic.  Future assemblies like this give us the chance to marvel at the things you do outside school as well as in and provide us with the opportunity to applaud the rounded young people you are becoming.  </a:t>
            </a:r>
            <a:r>
              <a:rPr lang="en-US" altLang="en-US" baseline="0" smtClean="0"/>
              <a:t>Congratulations and …..</a:t>
            </a:r>
            <a:r>
              <a:rPr lang="en-US" altLang="en-US" smtClean="0"/>
              <a:t> </a:t>
            </a:r>
            <a:endParaRPr lang="en-US" altLang="en-US" dirty="0" smtClean="0"/>
          </a:p>
          <a:p>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40</a:t>
            </a:fld>
            <a:endParaRPr lang="en-GB" altLang="en-US" dirty="0"/>
          </a:p>
        </p:txBody>
      </p:sp>
    </p:spTree>
    <p:extLst>
      <p:ext uri="{BB962C8B-B14F-4D97-AF65-F5344CB8AC3E}">
        <p14:creationId xmlns:p14="http://schemas.microsoft.com/office/powerpoint/2010/main" val="260172849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41</a:t>
            </a:fld>
            <a:endParaRPr lang="en-GB" altLang="en-US" dirty="0"/>
          </a:p>
        </p:txBody>
      </p:sp>
    </p:spTree>
    <p:extLst>
      <p:ext uri="{BB962C8B-B14F-4D97-AF65-F5344CB8AC3E}">
        <p14:creationId xmlns:p14="http://schemas.microsoft.com/office/powerpoint/2010/main" val="2899218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5</a:t>
            </a:fld>
            <a:endParaRPr lang="en-GB" altLang="en-US" dirty="0"/>
          </a:p>
        </p:txBody>
      </p:sp>
    </p:spTree>
    <p:extLst>
      <p:ext uri="{BB962C8B-B14F-4D97-AF65-F5344CB8AC3E}">
        <p14:creationId xmlns:p14="http://schemas.microsoft.com/office/powerpoint/2010/main" val="2783028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Fred Powney – Football / BMX / Orienteering</a:t>
            </a:r>
          </a:p>
          <a:p>
            <a:r>
              <a:rPr lang="en-GB" dirty="0" smtClean="0"/>
              <a:t>Alyssia / Emma</a:t>
            </a:r>
            <a:r>
              <a:rPr lang="en-GB" baseline="0" dirty="0" smtClean="0"/>
              <a:t> – Cheerleading</a:t>
            </a:r>
          </a:p>
          <a:p>
            <a:r>
              <a:rPr lang="en-GB" baseline="0" dirty="0" smtClean="0"/>
              <a:t>Victoria / Ishani / Sandie / Neil – Badminton</a:t>
            </a:r>
          </a:p>
          <a:p>
            <a:pPr defTabSz="914289">
              <a:defRPr/>
            </a:pPr>
            <a:r>
              <a:rPr lang="en-GB" dirty="0" smtClean="0"/>
              <a:t>Kaylin Phimister – Kickboxing</a:t>
            </a:r>
          </a:p>
          <a:p>
            <a:endParaRPr lang="en-GB" baseline="0" dirty="0" smtClean="0"/>
          </a:p>
          <a:p>
            <a:r>
              <a:rPr lang="en-GB" baseline="0" dirty="0" smtClean="0"/>
              <a:t>Special Mention</a:t>
            </a:r>
          </a:p>
          <a:p>
            <a:endParaRPr lang="en-GB" baseline="0" dirty="0" smtClean="0"/>
          </a:p>
          <a:p>
            <a:r>
              <a:rPr lang="en-GB" baseline="0" dirty="0" smtClean="0"/>
              <a:t>Captain of Football Team – Competes at tennis – Came 5</a:t>
            </a:r>
            <a:r>
              <a:rPr lang="en-GB" baseline="30000" dirty="0" smtClean="0"/>
              <a:t>th</a:t>
            </a:r>
            <a:r>
              <a:rPr lang="en-GB" baseline="0" dirty="0" smtClean="0"/>
              <a:t> in the Scottish Championships for Inverness Harriers.</a:t>
            </a:r>
          </a:p>
          <a:p>
            <a:r>
              <a:rPr lang="en-GB" b="1" baseline="0" dirty="0" smtClean="0"/>
              <a:t>Ben Ferry </a:t>
            </a:r>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6</a:t>
            </a:fld>
            <a:endParaRPr lang="en-GB" altLang="en-US" dirty="0"/>
          </a:p>
        </p:txBody>
      </p:sp>
    </p:spTree>
    <p:extLst>
      <p:ext uri="{BB962C8B-B14F-4D97-AF65-F5344CB8AC3E}">
        <p14:creationId xmlns:p14="http://schemas.microsoft.com/office/powerpoint/2010/main" val="2502631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For things such as Netball / Badminton / Horse Riding / Trampolining / Athletics / Football / Triathlon / Cross Country / Cycling / Cheerleading / Swimming and Tang Soo Do.</a:t>
            </a:r>
          </a:p>
          <a:p>
            <a:endParaRPr lang="en-GB" dirty="0" smtClean="0"/>
          </a:p>
          <a:p>
            <a:r>
              <a:rPr lang="en-GB" dirty="0" smtClean="0"/>
              <a:t>Victoria Bell – Netball / Badminton / Horse Riding</a:t>
            </a:r>
          </a:p>
          <a:p>
            <a:r>
              <a:rPr lang="en-GB" dirty="0" smtClean="0"/>
              <a:t>Ellie Mackie – Trampolining</a:t>
            </a:r>
          </a:p>
          <a:p>
            <a:r>
              <a:rPr lang="en-GB" dirty="0" smtClean="0"/>
              <a:t>Darcy Waterstreet – Athletics</a:t>
            </a:r>
          </a:p>
          <a:p>
            <a:r>
              <a:rPr lang="en-GB" dirty="0" smtClean="0"/>
              <a:t>Jack Christie</a:t>
            </a:r>
            <a:r>
              <a:rPr lang="en-GB" baseline="0" dirty="0" smtClean="0"/>
              <a:t> – Athletics / Football</a:t>
            </a:r>
          </a:p>
          <a:p>
            <a:r>
              <a:rPr lang="en-GB" baseline="0" dirty="0" smtClean="0"/>
              <a:t>Peter Cannard – Horse Riding / Triathlon / Cross Country</a:t>
            </a:r>
          </a:p>
          <a:p>
            <a:r>
              <a:rPr lang="en-GB" baseline="0" dirty="0" smtClean="0"/>
              <a:t>Kieran Cameron – Cycling</a:t>
            </a:r>
          </a:p>
          <a:p>
            <a:r>
              <a:rPr lang="en-GB" baseline="0" dirty="0" smtClean="0"/>
              <a:t>Holly Reinert – Cheerleading / Netball</a:t>
            </a:r>
          </a:p>
          <a:p>
            <a:r>
              <a:rPr lang="en-GB" baseline="0" dirty="0" smtClean="0"/>
              <a:t>James Kennedy – Badminton won 2 badminton titles</a:t>
            </a:r>
          </a:p>
          <a:p>
            <a:r>
              <a:rPr lang="en-GB" baseline="0" dirty="0" smtClean="0"/>
              <a:t>Issie Standring – Cheerleading</a:t>
            </a:r>
          </a:p>
          <a:p>
            <a:r>
              <a:rPr lang="en-GB" baseline="0" dirty="0" smtClean="0"/>
              <a:t>Caitlin Thomson – Football</a:t>
            </a:r>
          </a:p>
          <a:p>
            <a:r>
              <a:rPr lang="en-GB" baseline="0" dirty="0" smtClean="0"/>
              <a:t>Mia Bremner – Cheerleading</a:t>
            </a:r>
          </a:p>
          <a:p>
            <a:r>
              <a:rPr lang="en-GB" baseline="0" dirty="0" smtClean="0"/>
              <a:t>Cameron Nicol – Football</a:t>
            </a:r>
          </a:p>
          <a:p>
            <a:r>
              <a:rPr lang="en-GB" baseline="0" dirty="0" smtClean="0"/>
              <a:t>Shaunna – Cheerleading</a:t>
            </a:r>
          </a:p>
          <a:p>
            <a:r>
              <a:rPr lang="en-GB" baseline="0" dirty="0" smtClean="0"/>
              <a:t>Lewis S – Swimming</a:t>
            </a:r>
          </a:p>
          <a:p>
            <a:r>
              <a:rPr lang="en-GB" baseline="0" dirty="0" smtClean="0"/>
              <a:t>Lewis D – Badminton</a:t>
            </a:r>
          </a:p>
          <a:p>
            <a:r>
              <a:rPr lang="en-GB" baseline="0" dirty="0" smtClean="0"/>
              <a:t>Christopher Taylor – Tang Soo Do</a:t>
            </a:r>
          </a:p>
          <a:p>
            <a:endParaRPr lang="en-GB" baseline="0" dirty="0" smtClean="0"/>
          </a:p>
          <a:p>
            <a:r>
              <a:rPr lang="en-GB" baseline="0" dirty="0" smtClean="0"/>
              <a:t>Special Mention</a:t>
            </a:r>
          </a:p>
          <a:p>
            <a:endParaRPr lang="en-GB" baseline="0" dirty="0" smtClean="0"/>
          </a:p>
          <a:p>
            <a:pPr defTabSz="914289">
              <a:defRPr/>
            </a:pPr>
            <a:r>
              <a:rPr lang="en-GB" baseline="0" dirty="0" smtClean="0"/>
              <a:t>Connor Anderson – Boxing</a:t>
            </a:r>
          </a:p>
          <a:p>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7</a:t>
            </a:fld>
            <a:endParaRPr lang="en-GB" altLang="en-US" dirty="0"/>
          </a:p>
        </p:txBody>
      </p:sp>
    </p:spTree>
    <p:extLst>
      <p:ext uri="{BB962C8B-B14F-4D97-AF65-F5344CB8AC3E}">
        <p14:creationId xmlns:p14="http://schemas.microsoft.com/office/powerpoint/2010/main" val="4449409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Rhionna McCallum</a:t>
            </a:r>
            <a:r>
              <a:rPr lang="en-GB" baseline="0" dirty="0" smtClean="0"/>
              <a:t> been part of Elgin Swimming Club for 6 years and this year took 14.5 seconds of her PB in the 200m front crawl.</a:t>
            </a:r>
          </a:p>
          <a:p>
            <a:endParaRPr lang="en-GB" dirty="0" smtClean="0"/>
          </a:p>
          <a:p>
            <a:r>
              <a:rPr lang="en-GB" dirty="0" smtClean="0"/>
              <a:t>Lauren Cameron</a:t>
            </a:r>
            <a:r>
              <a:rPr lang="en-GB" baseline="0" dirty="0" smtClean="0"/>
              <a:t> been part of a </a:t>
            </a:r>
            <a:r>
              <a:rPr lang="en-GB" dirty="0" smtClean="0"/>
              <a:t> Gymnastics display team for 9 years and finished 1</a:t>
            </a:r>
            <a:r>
              <a:rPr lang="en-GB" baseline="30000" dirty="0" smtClean="0"/>
              <a:t>st</a:t>
            </a:r>
            <a:r>
              <a:rPr lang="en-GB" dirty="0" smtClean="0"/>
              <a:t> in the North Districts competition.  Swimming </a:t>
            </a:r>
            <a:r>
              <a:rPr lang="en-GB" baseline="0" dirty="0" smtClean="0"/>
              <a:t> - been a  member of Forres Bluefins for 5 years.</a:t>
            </a:r>
            <a:r>
              <a:rPr lang="en-GB" dirty="0" smtClean="0"/>
              <a:t> Keen runner being a member of Forres Harriers and this year selected to run in the Edinburgh </a:t>
            </a:r>
            <a:r>
              <a:rPr lang="en-GB" dirty="0" err="1" smtClean="0"/>
              <a:t>interdistricts</a:t>
            </a:r>
            <a:r>
              <a:rPr lang="en-GB" dirty="0" smtClean="0"/>
              <a:t>.</a:t>
            </a:r>
          </a:p>
          <a:p>
            <a:endParaRPr lang="en-GB" dirty="0" smtClean="0"/>
          </a:p>
          <a:p>
            <a:r>
              <a:rPr lang="en-GB" dirty="0" err="1" smtClean="0"/>
              <a:t>Ewen</a:t>
            </a:r>
            <a:r>
              <a:rPr lang="en-GB" dirty="0" smtClean="0"/>
              <a:t> Matthews regularly</a:t>
            </a:r>
            <a:r>
              <a:rPr lang="en-GB" baseline="0" dirty="0" smtClean="0"/>
              <a:t> attends</a:t>
            </a:r>
            <a:r>
              <a:rPr lang="en-GB" dirty="0" smtClean="0"/>
              <a:t> Badminton in the community centre.</a:t>
            </a:r>
          </a:p>
          <a:p>
            <a:r>
              <a:rPr lang="en-GB" dirty="0" smtClean="0"/>
              <a:t>Felix Main – Harriers / Tae Kwon Do</a:t>
            </a:r>
          </a:p>
          <a:p>
            <a:r>
              <a:rPr lang="en-GB" dirty="0" smtClean="0"/>
              <a:t>Renato trains</a:t>
            </a:r>
            <a:r>
              <a:rPr lang="en-GB" baseline="0" dirty="0" smtClean="0"/>
              <a:t> and competes in</a:t>
            </a:r>
            <a:r>
              <a:rPr lang="en-GB" dirty="0" smtClean="0"/>
              <a:t> Ice Hockey with Inverness U16’s squad.</a:t>
            </a:r>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8</a:t>
            </a:fld>
            <a:endParaRPr lang="en-GB" altLang="en-US"/>
          </a:p>
        </p:txBody>
      </p:sp>
    </p:spTree>
    <p:extLst>
      <p:ext uri="{BB962C8B-B14F-4D97-AF65-F5344CB8AC3E}">
        <p14:creationId xmlns:p14="http://schemas.microsoft.com/office/powerpoint/2010/main" val="84372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Kalum Chan regularly attends Badminton Club.</a:t>
            </a:r>
          </a:p>
          <a:p>
            <a:endParaRPr lang="en-GB" dirty="0" smtClean="0"/>
          </a:p>
          <a:p>
            <a:r>
              <a:rPr lang="en-GB" dirty="0" smtClean="0"/>
              <a:t>Patryk </a:t>
            </a:r>
            <a:r>
              <a:rPr lang="en-GB" dirty="0" err="1" smtClean="0"/>
              <a:t>Cichon</a:t>
            </a:r>
            <a:r>
              <a:rPr lang="en-GB" dirty="0" smtClean="0"/>
              <a:t> was Player of the Tournament in his recent football tournament.</a:t>
            </a:r>
          </a:p>
          <a:p>
            <a:endParaRPr lang="en-GB" dirty="0" smtClean="0"/>
          </a:p>
          <a:p>
            <a:r>
              <a:rPr lang="en-GB" dirty="0" smtClean="0"/>
              <a:t>Damian </a:t>
            </a:r>
            <a:r>
              <a:rPr lang="en-GB" dirty="0" err="1" smtClean="0"/>
              <a:t>Niedzwiedz</a:t>
            </a:r>
            <a:r>
              <a:rPr lang="en-GB" dirty="0" smtClean="0"/>
              <a:t> has played regular for </a:t>
            </a:r>
            <a:r>
              <a:rPr lang="en-GB" dirty="0" err="1" smtClean="0"/>
              <a:t>Forres</a:t>
            </a:r>
            <a:r>
              <a:rPr lang="en-GB" dirty="0" smtClean="0"/>
              <a:t> Mechanics throughout</a:t>
            </a:r>
            <a:r>
              <a:rPr lang="en-GB" baseline="0" dirty="0" smtClean="0"/>
              <a:t> the ages and has </a:t>
            </a:r>
            <a:r>
              <a:rPr lang="en-GB" baseline="0" dirty="0" err="1" smtClean="0"/>
              <a:t>palyed</a:t>
            </a:r>
            <a:r>
              <a:rPr lang="en-GB" baseline="0" dirty="0" smtClean="0"/>
              <a:t> for the U17’s at the age of only 14. He has trained with the first team but the Mechanics may have a fight to keep his services with Elgin City interested in his talents.</a:t>
            </a:r>
          </a:p>
          <a:p>
            <a:endParaRPr lang="en-GB" baseline="0" dirty="0" smtClean="0"/>
          </a:p>
          <a:p>
            <a:r>
              <a:rPr lang="en-GB" baseline="0" dirty="0" smtClean="0"/>
              <a:t>George </a:t>
            </a:r>
            <a:r>
              <a:rPr lang="en-GB" baseline="0" dirty="0" err="1" smtClean="0"/>
              <a:t>Cannard</a:t>
            </a:r>
            <a:r>
              <a:rPr lang="en-GB" baseline="0" dirty="0" smtClean="0"/>
              <a:t> competed at this years world championships for orienteering.</a:t>
            </a:r>
            <a:endParaRPr lang="en-GB" dirty="0" smtClean="0"/>
          </a:p>
          <a:p>
            <a:endParaRPr lang="en-GB" dirty="0" smtClean="0"/>
          </a:p>
          <a:p>
            <a:r>
              <a:rPr lang="en-GB" dirty="0" smtClean="0"/>
              <a:t>George Hurst made the International U16 Scotland Rugby Squad. Played</a:t>
            </a:r>
            <a:r>
              <a:rPr lang="en-GB" baseline="0" dirty="0" smtClean="0"/>
              <a:t> in district games with Caledonia and played at </a:t>
            </a:r>
            <a:r>
              <a:rPr lang="en-GB" baseline="0" dirty="0" err="1" smtClean="0"/>
              <a:t>Murrayfield</a:t>
            </a:r>
            <a:r>
              <a:rPr lang="en-GB" baseline="0" dirty="0" smtClean="0"/>
              <a:t> in the youth cup final.</a:t>
            </a:r>
            <a:endParaRPr lang="en-GB" dirty="0"/>
          </a:p>
        </p:txBody>
      </p:sp>
      <p:sp>
        <p:nvSpPr>
          <p:cNvPr id="4" name="Slide Number Placeholder 3"/>
          <p:cNvSpPr>
            <a:spLocks noGrp="1"/>
          </p:cNvSpPr>
          <p:nvPr>
            <p:ph type="sldNum" sz="quarter" idx="10"/>
          </p:nvPr>
        </p:nvSpPr>
        <p:spPr/>
        <p:txBody>
          <a:bodyPr/>
          <a:lstStyle/>
          <a:p>
            <a:pPr>
              <a:defRPr/>
            </a:pPr>
            <a:fld id="{40C98EEC-1739-475F-9A4E-C8E71FFB2AEC}" type="slidenum">
              <a:rPr lang="en-GB" altLang="en-US" smtClean="0"/>
              <a:pPr>
                <a:defRPr/>
              </a:pPr>
              <a:t>9</a:t>
            </a:fld>
            <a:endParaRPr lang="en-GB" altLang="en-US" dirty="0"/>
          </a:p>
        </p:txBody>
      </p:sp>
    </p:spTree>
    <p:extLst>
      <p:ext uri="{BB962C8B-B14F-4D97-AF65-F5344CB8AC3E}">
        <p14:creationId xmlns:p14="http://schemas.microsoft.com/office/powerpoint/2010/main" val="29230471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Freeform 18"/>
            <p:cNvSpPr>
              <a:spLocks/>
            </p:cNvSpPr>
            <p:nvPr/>
          </p:nvSpPr>
          <p:spPr bwMode="auto">
            <a:xfrm>
              <a:off x="35443" y="5135526"/>
              <a:ext cx="9108557" cy="838200"/>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GB" dirty="0"/>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ltLang="en-US" dirty="0"/>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ltLang="en-US" dirty="0"/>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6FBE95DB-3AE1-4F3C-9BA0-AD9A54BFF1ED}" type="slidenum">
              <a:rPr lang="en-US" altLang="en-US"/>
              <a:pPr>
                <a:defRPr/>
              </a:pPr>
              <a:t>‹#›</a:t>
            </a:fld>
            <a:endParaRPr lang="en-US" altLang="en-US" dirty="0"/>
          </a:p>
        </p:txBody>
      </p:sp>
    </p:spTree>
    <p:extLst>
      <p:ext uri="{BB962C8B-B14F-4D97-AF65-F5344CB8AC3E}">
        <p14:creationId xmlns:p14="http://schemas.microsoft.com/office/powerpoint/2010/main" val="3593497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ltLang="en-US" dirty="0"/>
          </a:p>
        </p:txBody>
      </p:sp>
      <p:sp>
        <p:nvSpPr>
          <p:cNvPr id="5" name="Footer Placeholder 21"/>
          <p:cNvSpPr>
            <a:spLocks noGrp="1"/>
          </p:cNvSpPr>
          <p:nvPr>
            <p:ph type="ftr" sz="quarter" idx="11"/>
          </p:nvPr>
        </p:nvSpPr>
        <p:spPr/>
        <p:txBody>
          <a:bodyPr/>
          <a:lstStyle>
            <a:lvl1pPr>
              <a:defRPr/>
            </a:lvl1pPr>
          </a:lstStyle>
          <a:p>
            <a:pPr>
              <a:defRPr/>
            </a:pPr>
            <a:endParaRPr lang="en-US" altLang="en-US" dirty="0"/>
          </a:p>
        </p:txBody>
      </p:sp>
      <p:sp>
        <p:nvSpPr>
          <p:cNvPr id="6" name="Slide Number Placeholder 17"/>
          <p:cNvSpPr>
            <a:spLocks noGrp="1"/>
          </p:cNvSpPr>
          <p:nvPr>
            <p:ph type="sldNum" sz="quarter" idx="12"/>
          </p:nvPr>
        </p:nvSpPr>
        <p:spPr/>
        <p:txBody>
          <a:bodyPr/>
          <a:lstStyle>
            <a:lvl1pPr>
              <a:defRPr/>
            </a:lvl1pPr>
          </a:lstStyle>
          <a:p>
            <a:pPr>
              <a:defRPr/>
            </a:pPr>
            <a:fld id="{6F92E426-F99A-4C35-89FD-00DDDB5FF59A}" type="slidenum">
              <a:rPr lang="en-US" altLang="en-US"/>
              <a:pPr>
                <a:defRPr/>
              </a:pPr>
              <a:t>‹#›</a:t>
            </a:fld>
            <a:endParaRPr lang="en-US" altLang="en-US" dirty="0"/>
          </a:p>
        </p:txBody>
      </p:sp>
    </p:spTree>
    <p:extLst>
      <p:ext uri="{BB962C8B-B14F-4D97-AF65-F5344CB8AC3E}">
        <p14:creationId xmlns:p14="http://schemas.microsoft.com/office/powerpoint/2010/main" val="3902429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ltLang="en-US" dirty="0"/>
          </a:p>
        </p:txBody>
      </p:sp>
      <p:sp>
        <p:nvSpPr>
          <p:cNvPr id="5" name="Footer Placeholder 21"/>
          <p:cNvSpPr>
            <a:spLocks noGrp="1"/>
          </p:cNvSpPr>
          <p:nvPr>
            <p:ph type="ftr" sz="quarter" idx="11"/>
          </p:nvPr>
        </p:nvSpPr>
        <p:spPr/>
        <p:txBody>
          <a:bodyPr/>
          <a:lstStyle>
            <a:lvl1pPr>
              <a:defRPr/>
            </a:lvl1pPr>
          </a:lstStyle>
          <a:p>
            <a:pPr>
              <a:defRPr/>
            </a:pPr>
            <a:endParaRPr lang="en-US" altLang="en-US" dirty="0"/>
          </a:p>
        </p:txBody>
      </p:sp>
      <p:sp>
        <p:nvSpPr>
          <p:cNvPr id="6" name="Slide Number Placeholder 17"/>
          <p:cNvSpPr>
            <a:spLocks noGrp="1"/>
          </p:cNvSpPr>
          <p:nvPr>
            <p:ph type="sldNum" sz="quarter" idx="12"/>
          </p:nvPr>
        </p:nvSpPr>
        <p:spPr/>
        <p:txBody>
          <a:bodyPr/>
          <a:lstStyle>
            <a:lvl1pPr>
              <a:defRPr/>
            </a:lvl1pPr>
          </a:lstStyle>
          <a:p>
            <a:pPr>
              <a:defRPr/>
            </a:pPr>
            <a:fld id="{3A5A2870-33EE-434E-BA04-6271461C0239}" type="slidenum">
              <a:rPr lang="en-US" altLang="en-US"/>
              <a:pPr>
                <a:defRPr/>
              </a:pPr>
              <a:t>‹#›</a:t>
            </a:fld>
            <a:endParaRPr lang="en-US" altLang="en-US" dirty="0"/>
          </a:p>
        </p:txBody>
      </p:sp>
    </p:spTree>
    <p:extLst>
      <p:ext uri="{BB962C8B-B14F-4D97-AF65-F5344CB8AC3E}">
        <p14:creationId xmlns:p14="http://schemas.microsoft.com/office/powerpoint/2010/main" val="141630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ltLang="en-US" dirty="0"/>
          </a:p>
        </p:txBody>
      </p:sp>
      <p:sp>
        <p:nvSpPr>
          <p:cNvPr id="5" name="Footer Placeholder 21"/>
          <p:cNvSpPr>
            <a:spLocks noGrp="1"/>
          </p:cNvSpPr>
          <p:nvPr>
            <p:ph type="ftr" sz="quarter" idx="11"/>
          </p:nvPr>
        </p:nvSpPr>
        <p:spPr/>
        <p:txBody>
          <a:bodyPr/>
          <a:lstStyle>
            <a:lvl1pPr>
              <a:defRPr/>
            </a:lvl1pPr>
          </a:lstStyle>
          <a:p>
            <a:pPr>
              <a:defRPr/>
            </a:pPr>
            <a:endParaRPr lang="en-US" altLang="en-US" dirty="0"/>
          </a:p>
        </p:txBody>
      </p:sp>
      <p:sp>
        <p:nvSpPr>
          <p:cNvPr id="6" name="Slide Number Placeholder 17"/>
          <p:cNvSpPr>
            <a:spLocks noGrp="1"/>
          </p:cNvSpPr>
          <p:nvPr>
            <p:ph type="sldNum" sz="quarter" idx="12"/>
          </p:nvPr>
        </p:nvSpPr>
        <p:spPr/>
        <p:txBody>
          <a:bodyPr/>
          <a:lstStyle>
            <a:lvl1pPr>
              <a:defRPr/>
            </a:lvl1pPr>
          </a:lstStyle>
          <a:p>
            <a:pPr>
              <a:defRPr/>
            </a:pPr>
            <a:fld id="{D09BDE4D-E1F9-42F4-A595-1BF4585F3192}" type="slidenum">
              <a:rPr lang="en-US" altLang="en-US"/>
              <a:pPr>
                <a:defRPr/>
              </a:pPr>
              <a:t>‹#›</a:t>
            </a:fld>
            <a:endParaRPr lang="en-US" altLang="en-US" dirty="0"/>
          </a:p>
        </p:txBody>
      </p:sp>
    </p:spTree>
    <p:extLst>
      <p:ext uri="{BB962C8B-B14F-4D97-AF65-F5344CB8AC3E}">
        <p14:creationId xmlns:p14="http://schemas.microsoft.com/office/powerpoint/2010/main" val="286516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ltLang="en-US" dirty="0"/>
          </a:p>
        </p:txBody>
      </p:sp>
      <p:sp>
        <p:nvSpPr>
          <p:cNvPr id="7" name="Footer Placeholder 4"/>
          <p:cNvSpPr>
            <a:spLocks noGrp="1"/>
          </p:cNvSpPr>
          <p:nvPr>
            <p:ph type="ftr" sz="quarter" idx="11"/>
          </p:nvPr>
        </p:nvSpPr>
        <p:spPr/>
        <p:txBody>
          <a:bodyPr/>
          <a:lstStyle>
            <a:lvl1pPr>
              <a:defRPr/>
            </a:lvl1pPr>
            <a:extLst/>
          </a:lstStyle>
          <a:p>
            <a:pPr>
              <a:defRPr/>
            </a:pPr>
            <a:endParaRPr lang="en-US" altLang="en-US" dirty="0"/>
          </a:p>
        </p:txBody>
      </p:sp>
      <p:sp>
        <p:nvSpPr>
          <p:cNvPr id="8" name="Slide Number Placeholder 5"/>
          <p:cNvSpPr>
            <a:spLocks noGrp="1"/>
          </p:cNvSpPr>
          <p:nvPr>
            <p:ph type="sldNum" sz="quarter" idx="12"/>
          </p:nvPr>
        </p:nvSpPr>
        <p:spPr/>
        <p:txBody>
          <a:bodyPr/>
          <a:lstStyle>
            <a:lvl1pPr>
              <a:defRPr/>
            </a:lvl1pPr>
            <a:extLst/>
          </a:lstStyle>
          <a:p>
            <a:pPr>
              <a:defRPr/>
            </a:pPr>
            <a:fld id="{90F03AFF-3C4D-47FB-A94C-6F555C58766A}" type="slidenum">
              <a:rPr lang="en-US" altLang="en-US"/>
              <a:pPr>
                <a:defRPr/>
              </a:pPr>
              <a:t>‹#›</a:t>
            </a:fld>
            <a:endParaRPr lang="en-US" altLang="en-US" dirty="0"/>
          </a:p>
        </p:txBody>
      </p:sp>
    </p:spTree>
    <p:extLst>
      <p:ext uri="{BB962C8B-B14F-4D97-AF65-F5344CB8AC3E}">
        <p14:creationId xmlns:p14="http://schemas.microsoft.com/office/powerpoint/2010/main" val="2615822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ltLang="en-US" dirty="0"/>
          </a:p>
        </p:txBody>
      </p:sp>
      <p:sp>
        <p:nvSpPr>
          <p:cNvPr id="6" name="Footer Placeholder 5"/>
          <p:cNvSpPr>
            <a:spLocks noGrp="1"/>
          </p:cNvSpPr>
          <p:nvPr>
            <p:ph type="ftr" sz="quarter" idx="11"/>
          </p:nvPr>
        </p:nvSpPr>
        <p:spPr/>
        <p:txBody>
          <a:bodyPr/>
          <a:lstStyle>
            <a:lvl1pPr>
              <a:defRPr/>
            </a:lvl1pPr>
            <a:extLst/>
          </a:lstStyle>
          <a:p>
            <a:pPr>
              <a:defRPr/>
            </a:pPr>
            <a:endParaRPr lang="en-US" altLang="en-US" dirty="0"/>
          </a:p>
        </p:txBody>
      </p:sp>
      <p:sp>
        <p:nvSpPr>
          <p:cNvPr id="7" name="Slide Number Placeholder 6"/>
          <p:cNvSpPr>
            <a:spLocks noGrp="1"/>
          </p:cNvSpPr>
          <p:nvPr>
            <p:ph type="sldNum" sz="quarter" idx="12"/>
          </p:nvPr>
        </p:nvSpPr>
        <p:spPr/>
        <p:txBody>
          <a:bodyPr/>
          <a:lstStyle>
            <a:lvl1pPr>
              <a:defRPr/>
            </a:lvl1pPr>
            <a:extLst/>
          </a:lstStyle>
          <a:p>
            <a:pPr>
              <a:defRPr/>
            </a:pPr>
            <a:fld id="{2B6D9B8A-0A1F-4262-B0A2-BB7A97A63078}" type="slidenum">
              <a:rPr lang="en-US" altLang="en-US"/>
              <a:pPr>
                <a:defRPr/>
              </a:pPr>
              <a:t>‹#›</a:t>
            </a:fld>
            <a:endParaRPr lang="en-US" altLang="en-US" dirty="0"/>
          </a:p>
        </p:txBody>
      </p:sp>
    </p:spTree>
    <p:extLst>
      <p:ext uri="{BB962C8B-B14F-4D97-AF65-F5344CB8AC3E}">
        <p14:creationId xmlns:p14="http://schemas.microsoft.com/office/powerpoint/2010/main" val="3032759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ltLang="en-US" dirty="0"/>
          </a:p>
        </p:txBody>
      </p:sp>
      <p:sp>
        <p:nvSpPr>
          <p:cNvPr id="8" name="Footer Placeholder 7"/>
          <p:cNvSpPr>
            <a:spLocks noGrp="1"/>
          </p:cNvSpPr>
          <p:nvPr>
            <p:ph type="ftr" sz="quarter" idx="11"/>
          </p:nvPr>
        </p:nvSpPr>
        <p:spPr/>
        <p:txBody>
          <a:bodyPr/>
          <a:lstStyle>
            <a:lvl1pPr>
              <a:defRPr/>
            </a:lvl1pPr>
            <a:extLst/>
          </a:lstStyle>
          <a:p>
            <a:pPr>
              <a:defRPr/>
            </a:pPr>
            <a:endParaRPr lang="en-US" altLang="en-US" dirty="0"/>
          </a:p>
        </p:txBody>
      </p:sp>
      <p:sp>
        <p:nvSpPr>
          <p:cNvPr id="9" name="Slide Number Placeholder 8"/>
          <p:cNvSpPr>
            <a:spLocks noGrp="1"/>
          </p:cNvSpPr>
          <p:nvPr>
            <p:ph type="sldNum" sz="quarter" idx="12"/>
          </p:nvPr>
        </p:nvSpPr>
        <p:spPr/>
        <p:txBody>
          <a:bodyPr/>
          <a:lstStyle>
            <a:lvl1pPr>
              <a:defRPr/>
            </a:lvl1pPr>
            <a:extLst/>
          </a:lstStyle>
          <a:p>
            <a:pPr>
              <a:defRPr/>
            </a:pPr>
            <a:fld id="{9470D51E-7FCD-4DF8-BE8C-1BD838F41C70}" type="slidenum">
              <a:rPr lang="en-US" altLang="en-US"/>
              <a:pPr>
                <a:defRPr/>
              </a:pPr>
              <a:t>‹#›</a:t>
            </a:fld>
            <a:endParaRPr lang="en-US" altLang="en-US" dirty="0"/>
          </a:p>
        </p:txBody>
      </p:sp>
    </p:spTree>
    <p:extLst>
      <p:ext uri="{BB962C8B-B14F-4D97-AF65-F5344CB8AC3E}">
        <p14:creationId xmlns:p14="http://schemas.microsoft.com/office/powerpoint/2010/main" val="2892437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ltLang="en-US" dirty="0"/>
          </a:p>
        </p:txBody>
      </p:sp>
      <p:sp>
        <p:nvSpPr>
          <p:cNvPr id="4" name="Footer Placeholder 3"/>
          <p:cNvSpPr>
            <a:spLocks noGrp="1"/>
          </p:cNvSpPr>
          <p:nvPr>
            <p:ph type="ftr" sz="quarter" idx="11"/>
          </p:nvPr>
        </p:nvSpPr>
        <p:spPr/>
        <p:txBody>
          <a:bodyPr/>
          <a:lstStyle>
            <a:lvl1pPr>
              <a:defRPr/>
            </a:lvl1pPr>
            <a:extLst/>
          </a:lstStyle>
          <a:p>
            <a:pPr>
              <a:defRPr/>
            </a:pPr>
            <a:endParaRPr lang="en-US" altLang="en-US" dirty="0"/>
          </a:p>
        </p:txBody>
      </p:sp>
      <p:sp>
        <p:nvSpPr>
          <p:cNvPr id="5" name="Slide Number Placeholder 4"/>
          <p:cNvSpPr>
            <a:spLocks noGrp="1"/>
          </p:cNvSpPr>
          <p:nvPr>
            <p:ph type="sldNum" sz="quarter" idx="12"/>
          </p:nvPr>
        </p:nvSpPr>
        <p:spPr/>
        <p:txBody>
          <a:bodyPr/>
          <a:lstStyle>
            <a:lvl1pPr>
              <a:defRPr/>
            </a:lvl1pPr>
            <a:extLst/>
          </a:lstStyle>
          <a:p>
            <a:pPr>
              <a:defRPr/>
            </a:pPr>
            <a:fld id="{F09FCEDB-0F19-4699-A42A-B2085FCAC5F1}" type="slidenum">
              <a:rPr lang="en-US" altLang="en-US"/>
              <a:pPr>
                <a:defRPr/>
              </a:pPr>
              <a:t>‹#›</a:t>
            </a:fld>
            <a:endParaRPr lang="en-US" altLang="en-US" dirty="0"/>
          </a:p>
        </p:txBody>
      </p:sp>
    </p:spTree>
    <p:extLst>
      <p:ext uri="{BB962C8B-B14F-4D97-AF65-F5344CB8AC3E}">
        <p14:creationId xmlns:p14="http://schemas.microsoft.com/office/powerpoint/2010/main" val="882876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ltLang="en-US" dirty="0"/>
          </a:p>
        </p:txBody>
      </p:sp>
      <p:sp>
        <p:nvSpPr>
          <p:cNvPr id="3" name="Footer Placeholder 21"/>
          <p:cNvSpPr>
            <a:spLocks noGrp="1"/>
          </p:cNvSpPr>
          <p:nvPr>
            <p:ph type="ftr" sz="quarter" idx="11"/>
          </p:nvPr>
        </p:nvSpPr>
        <p:spPr/>
        <p:txBody>
          <a:bodyPr/>
          <a:lstStyle>
            <a:lvl1pPr>
              <a:defRPr/>
            </a:lvl1pPr>
          </a:lstStyle>
          <a:p>
            <a:pPr>
              <a:defRPr/>
            </a:pPr>
            <a:endParaRPr lang="en-US" altLang="en-US" dirty="0"/>
          </a:p>
        </p:txBody>
      </p:sp>
      <p:sp>
        <p:nvSpPr>
          <p:cNvPr id="4" name="Slide Number Placeholder 17"/>
          <p:cNvSpPr>
            <a:spLocks noGrp="1"/>
          </p:cNvSpPr>
          <p:nvPr>
            <p:ph type="sldNum" sz="quarter" idx="12"/>
          </p:nvPr>
        </p:nvSpPr>
        <p:spPr/>
        <p:txBody>
          <a:bodyPr/>
          <a:lstStyle>
            <a:lvl1pPr>
              <a:defRPr/>
            </a:lvl1pPr>
          </a:lstStyle>
          <a:p>
            <a:pPr>
              <a:defRPr/>
            </a:pPr>
            <a:fld id="{762349DA-37F3-4AE5-90D0-1F81615F27EC}" type="slidenum">
              <a:rPr lang="en-US" altLang="en-US"/>
              <a:pPr>
                <a:defRPr/>
              </a:pPr>
              <a:t>‹#›</a:t>
            </a:fld>
            <a:endParaRPr lang="en-US" altLang="en-US" dirty="0"/>
          </a:p>
        </p:txBody>
      </p:sp>
    </p:spTree>
    <p:extLst>
      <p:ext uri="{BB962C8B-B14F-4D97-AF65-F5344CB8AC3E}">
        <p14:creationId xmlns:p14="http://schemas.microsoft.com/office/powerpoint/2010/main" val="603522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ltLang="en-US" dirty="0"/>
          </a:p>
        </p:txBody>
      </p:sp>
      <p:sp>
        <p:nvSpPr>
          <p:cNvPr id="6" name="Footer Placeholder 5"/>
          <p:cNvSpPr>
            <a:spLocks noGrp="1"/>
          </p:cNvSpPr>
          <p:nvPr>
            <p:ph type="ftr" sz="quarter" idx="11"/>
          </p:nvPr>
        </p:nvSpPr>
        <p:spPr/>
        <p:txBody>
          <a:bodyPr/>
          <a:lstStyle>
            <a:lvl1pPr>
              <a:defRPr/>
            </a:lvl1pPr>
            <a:extLst/>
          </a:lstStyle>
          <a:p>
            <a:pPr>
              <a:defRPr/>
            </a:pPr>
            <a:endParaRPr lang="en-US" altLang="en-US" dirty="0"/>
          </a:p>
        </p:txBody>
      </p:sp>
      <p:sp>
        <p:nvSpPr>
          <p:cNvPr id="7" name="Slide Number Placeholder 6"/>
          <p:cNvSpPr>
            <a:spLocks noGrp="1"/>
          </p:cNvSpPr>
          <p:nvPr>
            <p:ph type="sldNum" sz="quarter" idx="12"/>
          </p:nvPr>
        </p:nvSpPr>
        <p:spPr/>
        <p:txBody>
          <a:bodyPr/>
          <a:lstStyle>
            <a:lvl1pPr>
              <a:defRPr/>
            </a:lvl1pPr>
            <a:extLst/>
          </a:lstStyle>
          <a:p>
            <a:pPr>
              <a:defRPr/>
            </a:pPr>
            <a:fld id="{E6E50A37-F328-4108-AB57-41F396461405}" type="slidenum">
              <a:rPr lang="en-US" altLang="en-US"/>
              <a:pPr>
                <a:defRPr/>
              </a:pPr>
              <a:t>‹#›</a:t>
            </a:fld>
            <a:endParaRPr lang="en-US" altLang="en-US" dirty="0"/>
          </a:p>
        </p:txBody>
      </p:sp>
    </p:spTree>
    <p:extLst>
      <p:ext uri="{BB962C8B-B14F-4D97-AF65-F5344CB8AC3E}">
        <p14:creationId xmlns:p14="http://schemas.microsoft.com/office/powerpoint/2010/main" val="1374518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GB" dirty="0"/>
          </a:p>
        </p:txBody>
      </p:sp>
      <p:sp>
        <p:nvSpPr>
          <p:cNvPr id="7" name="Right Triangle 6"/>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ltLang="en-US" dirty="0"/>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ltLang="en-US" dirty="0"/>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0215CB73-638D-4B1D-8ED5-DC1ACE096D40}" type="slidenum">
              <a:rPr lang="en-US" altLang="en-US"/>
              <a:pPr>
                <a:defRPr/>
              </a:pPr>
              <a:t>‹#›</a:t>
            </a:fld>
            <a:endParaRPr lang="en-US" altLang="en-US" dirty="0"/>
          </a:p>
        </p:txBody>
      </p:sp>
    </p:spTree>
    <p:extLst>
      <p:ext uri="{BB962C8B-B14F-4D97-AF65-F5344CB8AC3E}">
        <p14:creationId xmlns:p14="http://schemas.microsoft.com/office/powerpoint/2010/main" val="3791637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GB"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lt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ltLang="en-US" dirty="0"/>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10A3C257-FF8E-43B9-A287-546A7E011CD3}"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24" r:id="rId1"/>
    <p:sldLayoutId id="2147483820" r:id="rId2"/>
    <p:sldLayoutId id="2147483825" r:id="rId3"/>
    <p:sldLayoutId id="2147483826" r:id="rId4"/>
    <p:sldLayoutId id="2147483827" r:id="rId5"/>
    <p:sldLayoutId id="2147483828" r:id="rId6"/>
    <p:sldLayoutId id="2147483821" r:id="rId7"/>
    <p:sldLayoutId id="2147483829" r:id="rId8"/>
    <p:sldLayoutId id="2147483830" r:id="rId9"/>
    <p:sldLayoutId id="2147483822" r:id="rId10"/>
    <p:sldLayoutId id="2147483823"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14400" y="2057400"/>
            <a:ext cx="7721600" cy="1155576"/>
          </a:xfrm>
        </p:spPr>
        <p:txBody>
          <a:bodyPr/>
          <a:lstStyle/>
          <a:p>
            <a:pPr eaLnBrk="1" fontAlgn="auto" hangingPunct="1">
              <a:spcAft>
                <a:spcPts val="0"/>
              </a:spcAft>
              <a:defRPr/>
            </a:pPr>
            <a:r>
              <a:rPr lang="en-GB" altLang="en-US" sz="5400" dirty="0" smtClean="0"/>
              <a:t>ALTYRE</a:t>
            </a:r>
            <a:endParaRPr lang="en-GB" altLang="en-US" sz="5400" dirty="0"/>
          </a:p>
        </p:txBody>
      </p:sp>
      <p:sp>
        <p:nvSpPr>
          <p:cNvPr id="2051" name="Rectangle 3"/>
          <p:cNvSpPr>
            <a:spLocks noGrp="1" noChangeArrowheads="1"/>
          </p:cNvSpPr>
          <p:nvPr>
            <p:ph type="subTitle" idx="1"/>
          </p:nvPr>
        </p:nvSpPr>
        <p:spPr>
          <a:xfrm>
            <a:off x="685800" y="3284538"/>
            <a:ext cx="7772400" cy="1527175"/>
          </a:xfrm>
        </p:spPr>
        <p:txBody>
          <a:bodyPr/>
          <a:lstStyle/>
          <a:p>
            <a:pPr marR="0" eaLnBrk="1" hangingPunct="1"/>
            <a:r>
              <a:rPr lang="en-GB" altLang="en-US" sz="3600" dirty="0" smtClean="0"/>
              <a:t>HOUSE AWARDS ASSEMBLY  </a:t>
            </a:r>
          </a:p>
          <a:p>
            <a:pPr marR="0" eaLnBrk="1" hangingPunct="1"/>
            <a:r>
              <a:rPr lang="en-GB" altLang="en-US" sz="3600" dirty="0" smtClean="0"/>
              <a:t>April 2016 </a:t>
            </a:r>
          </a:p>
          <a:p>
            <a:pPr marR="0" eaLnBrk="1" hangingPunct="1"/>
            <a:endParaRPr lang="en-GB" altLang="en-US" sz="3600" dirty="0" smtClean="0"/>
          </a:p>
        </p:txBody>
      </p:sp>
      <p:sp>
        <p:nvSpPr>
          <p:cNvPr id="9220"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n-US" altLang="en-US" sz="2400" dirty="0">
              <a:latin typeface="Times New Roman" pitchFamily="18" charset="0"/>
            </a:endParaRPr>
          </a:p>
        </p:txBody>
      </p:sp>
      <p:sp>
        <p:nvSpPr>
          <p:cNvPr id="9221"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n-US" altLang="en-US" sz="2400" dirty="0">
              <a:latin typeface="Times New Roman" pitchFamily="18" charset="0"/>
            </a:endParaRPr>
          </a:p>
        </p:txBody>
      </p:sp>
      <p:sp>
        <p:nvSpPr>
          <p:cNvPr id="9222"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n-US" altLang="en-US" sz="2400" dirty="0">
              <a:latin typeface="Times New Roman" pitchFamily="18" charset="0"/>
            </a:endParaRPr>
          </a:p>
        </p:txBody>
      </p:sp>
      <p:pic>
        <p:nvPicPr>
          <p:cNvPr id="9223"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59563" y="188913"/>
            <a:ext cx="1947862" cy="1655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0-#ppt_w/2"/>
                                          </p:val>
                                        </p:tav>
                                        <p:tav tm="100000">
                                          <p:val>
                                            <p:strVal val="#ppt_x"/>
                                          </p:val>
                                        </p:tav>
                                      </p:tavLst>
                                    </p:anim>
                                    <p:anim calcmode="lin" valueType="num">
                                      <p:cBhvr additive="base">
                                        <p:cTn id="8" dur="500" fill="hold"/>
                                        <p:tgtEl>
                                          <p:spTgt spid="205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51">
                                            <p:txEl>
                                              <p:pRg st="0" end="0"/>
                                            </p:txEl>
                                          </p:spTgt>
                                        </p:tgtEl>
                                        <p:attrNameLst>
                                          <p:attrName>style.visibility</p:attrName>
                                        </p:attrNameLst>
                                      </p:cBhvr>
                                      <p:to>
                                        <p:strVal val="visible"/>
                                      </p:to>
                                    </p:set>
                                    <p:anim calcmode="lin" valueType="num">
                                      <p:cBhvr additive="base">
                                        <p:cTn id="13" dur="500" fill="hold"/>
                                        <p:tgtEl>
                                          <p:spTgt spid="205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51">
                                            <p:txEl>
                                              <p:pRg st="1" end="1"/>
                                            </p:txEl>
                                          </p:spTgt>
                                        </p:tgtEl>
                                        <p:attrNameLst>
                                          <p:attrName>style.visibility</p:attrName>
                                        </p:attrNameLst>
                                      </p:cBhvr>
                                      <p:to>
                                        <p:strVal val="visible"/>
                                      </p:to>
                                    </p:set>
                                    <p:anim calcmode="lin" valueType="num">
                                      <p:cBhvr additive="base">
                                        <p:cTn id="19" dur="500" fill="hold"/>
                                        <p:tgtEl>
                                          <p:spTgt spid="205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5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sz="half" idx="1"/>
          </p:nvPr>
        </p:nvSpPr>
        <p:spPr>
          <a:xfrm>
            <a:off x="457200" y="1481138"/>
            <a:ext cx="4038600" cy="4525962"/>
          </a:xfrm>
        </p:spPr>
        <p:txBody>
          <a:bodyPr/>
          <a:lstStyle/>
          <a:p>
            <a:r>
              <a:rPr lang="en-US" altLang="en-US" dirty="0" smtClean="0"/>
              <a:t>Molly Keen</a:t>
            </a:r>
          </a:p>
          <a:p>
            <a:r>
              <a:rPr lang="en-US" altLang="en-US" dirty="0" smtClean="0"/>
              <a:t>Jake Carpenter</a:t>
            </a:r>
          </a:p>
          <a:p>
            <a:r>
              <a:rPr lang="en-US" altLang="en-US" dirty="0" smtClean="0"/>
              <a:t>Alistair Walker</a:t>
            </a:r>
          </a:p>
          <a:p>
            <a:r>
              <a:rPr lang="en-US" altLang="en-US" dirty="0" smtClean="0"/>
              <a:t>Chloe Hunter</a:t>
            </a:r>
          </a:p>
          <a:p>
            <a:r>
              <a:rPr lang="en-US" altLang="en-US" dirty="0" smtClean="0"/>
              <a:t>Harry Ferguson</a:t>
            </a:r>
          </a:p>
          <a:p>
            <a:r>
              <a:rPr lang="en-US" altLang="en-US" dirty="0" smtClean="0"/>
              <a:t>Katie Skelly</a:t>
            </a:r>
          </a:p>
          <a:p>
            <a:r>
              <a:rPr lang="en-US" altLang="en-US" dirty="0" smtClean="0"/>
              <a:t>Mhairi McCallum</a:t>
            </a:r>
          </a:p>
          <a:p>
            <a:r>
              <a:rPr lang="en-US" altLang="en-US" dirty="0" smtClean="0"/>
              <a:t>Aidan Ferry</a:t>
            </a:r>
          </a:p>
          <a:p>
            <a:r>
              <a:rPr lang="en-US" altLang="en-US" dirty="0" smtClean="0"/>
              <a:t>Callum Openshaw</a:t>
            </a:r>
          </a:p>
          <a:p>
            <a:endParaRPr lang="en-US" altLang="en-US" dirty="0" smtClean="0"/>
          </a:p>
        </p:txBody>
      </p:sp>
      <p:sp>
        <p:nvSpPr>
          <p:cNvPr id="18435" name="Content Placeholder 2"/>
          <p:cNvSpPr>
            <a:spLocks noGrp="1"/>
          </p:cNvSpPr>
          <p:nvPr>
            <p:ph sz="half" idx="2"/>
          </p:nvPr>
        </p:nvSpPr>
        <p:spPr>
          <a:xfrm>
            <a:off x="4648200" y="1481138"/>
            <a:ext cx="4038600" cy="4525962"/>
          </a:xfrm>
        </p:spPr>
        <p:txBody>
          <a:bodyPr/>
          <a:lstStyle/>
          <a:p>
            <a:endParaRPr lang="en-US" altLang="en-US" dirty="0" smtClean="0"/>
          </a:p>
        </p:txBody>
      </p:sp>
      <p:sp>
        <p:nvSpPr>
          <p:cNvPr id="5" name="Title 3"/>
          <p:cNvSpPr>
            <a:spLocks noGrp="1"/>
          </p:cNvSpPr>
          <p:nvPr>
            <p:ph type="title"/>
          </p:nvPr>
        </p:nvSpPr>
        <p:spPr/>
        <p:txBody>
          <a:bodyPr>
            <a:normAutofit fontScale="90000"/>
          </a:bodyPr>
          <a:lstStyle/>
          <a:p>
            <a:pPr algn="ctr">
              <a:defRPr/>
            </a:pPr>
            <a:r>
              <a:rPr lang="en-GB" dirty="0" smtClean="0"/>
              <a:t>SPORT RECOGNITION</a:t>
            </a:r>
            <a:br>
              <a:rPr lang="en-GB" dirty="0" smtClean="0"/>
            </a:br>
            <a:r>
              <a:rPr lang="en-GB" dirty="0" smtClean="0"/>
              <a:t>S5 </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1"/>
          <p:cNvSpPr>
            <a:spLocks noGrp="1"/>
          </p:cNvSpPr>
          <p:nvPr>
            <p:ph sz="half" idx="1"/>
          </p:nvPr>
        </p:nvSpPr>
        <p:spPr>
          <a:xfrm>
            <a:off x="457200" y="1481138"/>
            <a:ext cx="4038600" cy="4525962"/>
          </a:xfrm>
        </p:spPr>
        <p:txBody>
          <a:bodyPr/>
          <a:lstStyle/>
          <a:p>
            <a:r>
              <a:rPr lang="en-US" altLang="en-US" dirty="0" smtClean="0"/>
              <a:t>Findlay Donegan</a:t>
            </a:r>
          </a:p>
          <a:p>
            <a:r>
              <a:rPr lang="en-US" altLang="en-US" dirty="0" smtClean="0"/>
              <a:t>Max Atkinson</a:t>
            </a:r>
          </a:p>
          <a:p>
            <a:r>
              <a:rPr lang="en-US" altLang="en-US" dirty="0" smtClean="0"/>
              <a:t>Imogen Owen</a:t>
            </a:r>
          </a:p>
        </p:txBody>
      </p:sp>
      <p:sp>
        <p:nvSpPr>
          <p:cNvPr id="19459" name="Content Placeholder 2"/>
          <p:cNvSpPr>
            <a:spLocks noGrp="1"/>
          </p:cNvSpPr>
          <p:nvPr>
            <p:ph sz="half" idx="2"/>
          </p:nvPr>
        </p:nvSpPr>
        <p:spPr>
          <a:xfrm>
            <a:off x="4648200" y="1481138"/>
            <a:ext cx="4038600" cy="4525962"/>
          </a:xfrm>
        </p:spPr>
        <p:txBody>
          <a:bodyPr/>
          <a:lstStyle/>
          <a:p>
            <a:endParaRPr lang="en-US" altLang="en-US" smtClean="0"/>
          </a:p>
        </p:txBody>
      </p:sp>
      <p:sp>
        <p:nvSpPr>
          <p:cNvPr id="5" name="Title 3"/>
          <p:cNvSpPr>
            <a:spLocks noGrp="1"/>
          </p:cNvSpPr>
          <p:nvPr>
            <p:ph type="title"/>
          </p:nvPr>
        </p:nvSpPr>
        <p:spPr/>
        <p:txBody>
          <a:bodyPr>
            <a:normAutofit fontScale="90000"/>
          </a:bodyPr>
          <a:lstStyle/>
          <a:p>
            <a:pPr algn="ctr">
              <a:defRPr/>
            </a:pPr>
            <a:r>
              <a:rPr lang="en-GB" dirty="0" smtClean="0"/>
              <a:t>SPORT RECOGNITION</a:t>
            </a:r>
            <a:br>
              <a:rPr lang="en-GB" dirty="0" smtClean="0"/>
            </a:br>
            <a:r>
              <a:rPr lang="en-GB" dirty="0" smtClean="0"/>
              <a:t>S6 </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sz="half" idx="1"/>
          </p:nvPr>
        </p:nvSpPr>
        <p:spPr>
          <a:xfrm>
            <a:off x="684213" y="1752600"/>
            <a:ext cx="4117975" cy="4114800"/>
          </a:xfrm>
        </p:spPr>
        <p:txBody>
          <a:bodyPr/>
          <a:lstStyle/>
          <a:p>
            <a:pPr eaLnBrk="1" hangingPunct="1"/>
            <a:r>
              <a:rPr lang="en-GB" altLang="en-US" sz="2400" dirty="0" smtClean="0"/>
              <a:t>Louis Ozanne</a:t>
            </a:r>
          </a:p>
          <a:p>
            <a:pPr eaLnBrk="1" hangingPunct="1"/>
            <a:r>
              <a:rPr lang="en-GB" altLang="en-US" sz="2400" dirty="0" smtClean="0"/>
              <a:t>Caden Morrison</a:t>
            </a:r>
          </a:p>
          <a:p>
            <a:pPr eaLnBrk="1" hangingPunct="1"/>
            <a:endParaRPr lang="en-GB" altLang="en-US" sz="2400" dirty="0" smtClean="0"/>
          </a:p>
        </p:txBody>
      </p:sp>
      <p:sp>
        <p:nvSpPr>
          <p:cNvPr id="20483" name="Rectangle 4"/>
          <p:cNvSpPr>
            <a:spLocks noGrp="1" noChangeArrowheads="1"/>
          </p:cNvSpPr>
          <p:nvPr>
            <p:ph sz="half" idx="2"/>
          </p:nvPr>
        </p:nvSpPr>
        <p:spPr>
          <a:xfrm>
            <a:off x="4787900" y="1752600"/>
            <a:ext cx="3898900" cy="4114800"/>
          </a:xfrm>
        </p:spPr>
        <p:txBody>
          <a:bodyPr/>
          <a:lstStyle/>
          <a:p>
            <a:pPr eaLnBrk="1" hangingPunct="1">
              <a:buFontTx/>
              <a:buNone/>
            </a:pPr>
            <a:endParaRPr lang="en-GB" altLang="en-US" sz="2400" smtClean="0"/>
          </a:p>
          <a:p>
            <a:pPr eaLnBrk="1" hangingPunct="1">
              <a:buFontTx/>
              <a:buNone/>
            </a:pPr>
            <a:endParaRPr lang="en-GB" altLang="en-US" sz="2400" smtClean="0"/>
          </a:p>
          <a:p>
            <a:pPr eaLnBrk="1" hangingPunct="1">
              <a:buFontTx/>
              <a:buNone/>
            </a:pPr>
            <a:endParaRPr lang="en-GB" altLang="en-US" sz="2400" smtClean="0"/>
          </a:p>
          <a:p>
            <a:pPr eaLnBrk="1" hangingPunct="1">
              <a:buFontTx/>
              <a:buNone/>
            </a:pPr>
            <a:endParaRPr lang="en-GB" altLang="en-US" sz="2400" smtClean="0"/>
          </a:p>
          <a:p>
            <a:pPr eaLnBrk="1" hangingPunct="1">
              <a:buFontTx/>
              <a:buNone/>
            </a:pPr>
            <a:endParaRPr lang="en-GB" altLang="en-US" sz="2400" smtClean="0"/>
          </a:p>
          <a:p>
            <a:pPr eaLnBrk="1" hangingPunct="1">
              <a:buFontTx/>
              <a:buNone/>
            </a:pPr>
            <a:endParaRPr lang="en-GB" altLang="en-US" sz="2400" smtClean="0"/>
          </a:p>
          <a:p>
            <a:pPr eaLnBrk="1" hangingPunct="1">
              <a:buFontTx/>
              <a:buNone/>
            </a:pPr>
            <a:endParaRPr lang="en-GB" altLang="en-US" sz="2400" smtClean="0"/>
          </a:p>
          <a:p>
            <a:pPr eaLnBrk="1" hangingPunct="1"/>
            <a:endParaRPr lang="en-GB" altLang="en-US" sz="2400" smtClean="0"/>
          </a:p>
        </p:txBody>
      </p:sp>
      <p:sp>
        <p:nvSpPr>
          <p:cNvPr id="32770" name="Rectangle 2"/>
          <p:cNvSpPr>
            <a:spLocks noGrp="1" noChangeArrowheads="1"/>
          </p:cNvSpPr>
          <p:nvPr>
            <p:ph type="title"/>
          </p:nvPr>
        </p:nvSpPr>
        <p:spPr/>
        <p:txBody>
          <a:bodyPr>
            <a:normAutofit fontScale="90000"/>
          </a:bodyPr>
          <a:lstStyle/>
          <a:p>
            <a:pPr algn="ctr" eaLnBrk="1" fontAlgn="auto" hangingPunct="1">
              <a:spcAft>
                <a:spcPts val="0"/>
              </a:spcAft>
              <a:defRPr/>
            </a:pPr>
            <a:r>
              <a:rPr lang="en-GB" altLang="en-US" sz="4000" dirty="0" smtClean="0"/>
              <a:t>MEMBER OF AN ORGANISATION</a:t>
            </a:r>
            <a:br>
              <a:rPr lang="en-GB" altLang="en-US" sz="4000" dirty="0" smtClean="0"/>
            </a:br>
            <a:r>
              <a:rPr lang="en-GB" altLang="en-US" sz="4000" dirty="0" smtClean="0"/>
              <a:t>S1</a:t>
            </a:r>
            <a:endParaRPr lang="en-GB" altLang="en-US" sz="4000" dirty="0"/>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p:cNvSpPr>
            <a:spLocks noGrp="1" noChangeArrowheads="1"/>
          </p:cNvSpPr>
          <p:nvPr>
            <p:ph sz="half" idx="2"/>
          </p:nvPr>
        </p:nvSpPr>
        <p:spPr>
          <a:xfrm>
            <a:off x="4859338" y="1484313"/>
            <a:ext cx="3733800" cy="4330700"/>
          </a:xfrm>
        </p:spPr>
        <p:txBody>
          <a:bodyPr/>
          <a:lstStyle/>
          <a:p>
            <a:pPr eaLnBrk="1" hangingPunct="1">
              <a:lnSpc>
                <a:spcPct val="80000"/>
              </a:lnSpc>
              <a:buFontTx/>
              <a:buNone/>
            </a:pPr>
            <a:endParaRPr lang="en-GB" altLang="en-US" sz="2000" smtClean="0"/>
          </a:p>
        </p:txBody>
      </p:sp>
      <p:sp>
        <p:nvSpPr>
          <p:cNvPr id="6" name="Rectangle 2"/>
          <p:cNvSpPr>
            <a:spLocks noGrp="1" noChangeArrowheads="1"/>
          </p:cNvSpPr>
          <p:nvPr>
            <p:ph type="title"/>
          </p:nvPr>
        </p:nvSpPr>
        <p:spPr/>
        <p:txBody>
          <a:bodyPr>
            <a:normAutofit fontScale="90000"/>
          </a:bodyPr>
          <a:lstStyle/>
          <a:p>
            <a:pPr algn="ctr" eaLnBrk="1" fontAlgn="auto" hangingPunct="1">
              <a:spcAft>
                <a:spcPts val="0"/>
              </a:spcAft>
              <a:defRPr/>
            </a:pPr>
            <a:r>
              <a:rPr lang="en-GB" altLang="en-US" sz="4000" dirty="0" smtClean="0"/>
              <a:t>MEMBER OF AN ORGANISATION</a:t>
            </a:r>
            <a:br>
              <a:rPr lang="en-GB" altLang="en-US" sz="4000" dirty="0" smtClean="0"/>
            </a:br>
            <a:r>
              <a:rPr lang="en-GB" altLang="en-US" sz="4000" dirty="0" smtClean="0"/>
              <a:t>S2</a:t>
            </a:r>
            <a:endParaRPr lang="en-GB" altLang="en-US" sz="4000" dirty="0"/>
          </a:p>
        </p:txBody>
      </p:sp>
      <p:sp>
        <p:nvSpPr>
          <p:cNvPr id="21508" name="Content Placeholder 1"/>
          <p:cNvSpPr>
            <a:spLocks noGrp="1"/>
          </p:cNvSpPr>
          <p:nvPr>
            <p:ph sz="half" idx="1"/>
          </p:nvPr>
        </p:nvSpPr>
        <p:spPr>
          <a:xfrm>
            <a:off x="457200" y="1481138"/>
            <a:ext cx="4038600" cy="4525962"/>
          </a:xfrm>
        </p:spPr>
        <p:txBody>
          <a:bodyPr/>
          <a:lstStyle/>
          <a:p>
            <a:r>
              <a:rPr lang="en-US" altLang="en-US" dirty="0" smtClean="0"/>
              <a:t>Victoria Bell</a:t>
            </a:r>
          </a:p>
          <a:p>
            <a:r>
              <a:rPr lang="en-US" altLang="en-US" dirty="0"/>
              <a:t>Darcy Waterstreet</a:t>
            </a:r>
          </a:p>
          <a:p>
            <a:pPr marL="109537" indent="0">
              <a:buNone/>
            </a:pPr>
            <a:endParaRPr lang="en-US" altLang="en-US" dirty="0" smtClean="0"/>
          </a:p>
          <a:p>
            <a:r>
              <a:rPr lang="en-US" altLang="en-US" dirty="0" smtClean="0"/>
              <a:t>Robyn Hughes</a:t>
            </a:r>
          </a:p>
          <a:p>
            <a:r>
              <a:rPr lang="en-US" altLang="en-US" dirty="0" smtClean="0"/>
              <a:t>Mia Bremner</a:t>
            </a:r>
          </a:p>
          <a:p>
            <a:r>
              <a:rPr lang="en-US" altLang="en-US" dirty="0" smtClean="0"/>
              <a:t>Eleanor Partington</a:t>
            </a: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sz="half" idx="1"/>
          </p:nvPr>
        </p:nvSpPr>
        <p:spPr>
          <a:xfrm>
            <a:off x="457200" y="1481138"/>
            <a:ext cx="4038600" cy="4525962"/>
          </a:xfrm>
        </p:spPr>
        <p:txBody>
          <a:bodyPr/>
          <a:lstStyle/>
          <a:p>
            <a:pPr eaLnBrk="1" hangingPunct="1"/>
            <a:r>
              <a:rPr lang="en-US" altLang="en-US" dirty="0" smtClean="0"/>
              <a:t>Eilidh McRitchie</a:t>
            </a:r>
          </a:p>
          <a:p>
            <a:pPr eaLnBrk="1" hangingPunct="1"/>
            <a:r>
              <a:rPr lang="en-US" altLang="en-US" dirty="0" smtClean="0"/>
              <a:t>Freya Wilson</a:t>
            </a:r>
          </a:p>
          <a:p>
            <a:pPr eaLnBrk="1" hangingPunct="1"/>
            <a:r>
              <a:rPr lang="en-US" altLang="en-US" dirty="0" smtClean="0"/>
              <a:t>Molly Marshall</a:t>
            </a:r>
          </a:p>
        </p:txBody>
      </p:sp>
      <p:sp>
        <p:nvSpPr>
          <p:cNvPr id="22531" name="Content Placeholder 2"/>
          <p:cNvSpPr>
            <a:spLocks noGrp="1"/>
          </p:cNvSpPr>
          <p:nvPr>
            <p:ph sz="half" idx="2"/>
          </p:nvPr>
        </p:nvSpPr>
        <p:spPr>
          <a:xfrm>
            <a:off x="4648200" y="1481138"/>
            <a:ext cx="4038600" cy="4525962"/>
          </a:xfrm>
        </p:spPr>
        <p:txBody>
          <a:bodyPr/>
          <a:lstStyle/>
          <a:p>
            <a:pPr eaLnBrk="1" hangingPunct="1"/>
            <a:endParaRPr lang="en-US" altLang="en-US" smtClean="0"/>
          </a:p>
        </p:txBody>
      </p:sp>
      <p:sp>
        <p:nvSpPr>
          <p:cNvPr id="5" name="Rectangle 2"/>
          <p:cNvSpPr>
            <a:spLocks noGrp="1" noChangeArrowheads="1"/>
          </p:cNvSpPr>
          <p:nvPr>
            <p:ph type="title"/>
          </p:nvPr>
        </p:nvSpPr>
        <p:spPr/>
        <p:txBody>
          <a:bodyPr>
            <a:normAutofit fontScale="90000"/>
          </a:bodyPr>
          <a:lstStyle/>
          <a:p>
            <a:pPr algn="ctr" eaLnBrk="1" fontAlgn="auto" hangingPunct="1">
              <a:spcAft>
                <a:spcPts val="0"/>
              </a:spcAft>
              <a:defRPr/>
            </a:pPr>
            <a:r>
              <a:rPr lang="en-GB" altLang="en-US" sz="4000" dirty="0" smtClean="0"/>
              <a:t>MEMBER OF AN ORGANISATION</a:t>
            </a:r>
            <a:br>
              <a:rPr lang="en-GB" altLang="en-US" sz="4000" dirty="0" smtClean="0"/>
            </a:br>
            <a:r>
              <a:rPr lang="en-GB" altLang="en-US" sz="4000" dirty="0" smtClean="0"/>
              <a:t>S3</a:t>
            </a:r>
            <a:endParaRPr lang="en-GB" altLang="en-US" sz="4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sz="half" idx="1"/>
          </p:nvPr>
        </p:nvSpPr>
        <p:spPr>
          <a:xfrm>
            <a:off x="457200" y="1481138"/>
            <a:ext cx="4038600" cy="4525962"/>
          </a:xfrm>
        </p:spPr>
        <p:txBody>
          <a:bodyPr/>
          <a:lstStyle/>
          <a:p>
            <a:pPr eaLnBrk="1" hangingPunct="1"/>
            <a:r>
              <a:rPr lang="en-US" altLang="en-US" dirty="0" smtClean="0"/>
              <a:t>Kalum Chan</a:t>
            </a:r>
          </a:p>
          <a:p>
            <a:pPr eaLnBrk="1" hangingPunct="1"/>
            <a:r>
              <a:rPr lang="en-US" altLang="en-US" dirty="0" smtClean="0"/>
              <a:t>David Michie</a:t>
            </a:r>
          </a:p>
          <a:p>
            <a:pPr eaLnBrk="1" hangingPunct="1"/>
            <a:r>
              <a:rPr lang="en-US" altLang="en-US" dirty="0" smtClean="0"/>
              <a:t>Neve Kidd</a:t>
            </a:r>
          </a:p>
          <a:p>
            <a:pPr eaLnBrk="1" hangingPunct="1"/>
            <a:r>
              <a:rPr lang="en-US" altLang="en-US" dirty="0" smtClean="0"/>
              <a:t>Emma Lawrence</a:t>
            </a:r>
          </a:p>
        </p:txBody>
      </p:sp>
      <p:sp>
        <p:nvSpPr>
          <p:cNvPr id="23555" name="Content Placeholder 2"/>
          <p:cNvSpPr>
            <a:spLocks noGrp="1"/>
          </p:cNvSpPr>
          <p:nvPr>
            <p:ph sz="half" idx="2"/>
          </p:nvPr>
        </p:nvSpPr>
        <p:spPr>
          <a:xfrm>
            <a:off x="4648200" y="1481138"/>
            <a:ext cx="4038600" cy="4525962"/>
          </a:xfrm>
        </p:spPr>
        <p:txBody>
          <a:bodyPr/>
          <a:lstStyle/>
          <a:p>
            <a:pPr eaLnBrk="1" hangingPunct="1"/>
            <a:endParaRPr lang="en-US" altLang="en-US" dirty="0" smtClean="0"/>
          </a:p>
        </p:txBody>
      </p:sp>
      <p:sp>
        <p:nvSpPr>
          <p:cNvPr id="5" name="Rectangle 2"/>
          <p:cNvSpPr>
            <a:spLocks noGrp="1" noChangeArrowheads="1"/>
          </p:cNvSpPr>
          <p:nvPr>
            <p:ph type="title"/>
          </p:nvPr>
        </p:nvSpPr>
        <p:spPr/>
        <p:txBody>
          <a:bodyPr>
            <a:normAutofit fontScale="90000"/>
          </a:bodyPr>
          <a:lstStyle/>
          <a:p>
            <a:pPr algn="ctr" eaLnBrk="1" fontAlgn="auto" hangingPunct="1">
              <a:spcAft>
                <a:spcPts val="0"/>
              </a:spcAft>
              <a:defRPr/>
            </a:pPr>
            <a:r>
              <a:rPr lang="en-GB" altLang="en-US" sz="4000" dirty="0" smtClean="0"/>
              <a:t>MEMBER OF AN ORGANISATION</a:t>
            </a:r>
            <a:br>
              <a:rPr lang="en-GB" altLang="en-US" sz="4000" dirty="0" smtClean="0"/>
            </a:br>
            <a:r>
              <a:rPr lang="en-GB" altLang="en-US" sz="4000" dirty="0" smtClean="0"/>
              <a:t>S4</a:t>
            </a:r>
            <a:endParaRPr lang="en-GB" altLang="en-US" sz="4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sz="half" idx="1"/>
          </p:nvPr>
        </p:nvSpPr>
        <p:spPr>
          <a:xfrm>
            <a:off x="457200" y="1481138"/>
            <a:ext cx="4038600" cy="4525962"/>
          </a:xfrm>
        </p:spPr>
        <p:txBody>
          <a:bodyPr/>
          <a:lstStyle/>
          <a:p>
            <a:pPr eaLnBrk="1" hangingPunct="1"/>
            <a:r>
              <a:rPr lang="en-US" altLang="en-US" dirty="0" smtClean="0"/>
              <a:t>Rhys Bremner</a:t>
            </a:r>
          </a:p>
          <a:p>
            <a:pPr eaLnBrk="1" hangingPunct="1"/>
            <a:r>
              <a:rPr lang="en-US" altLang="en-US" dirty="0" smtClean="0"/>
              <a:t>Nayan Mistry</a:t>
            </a:r>
          </a:p>
          <a:p>
            <a:pPr eaLnBrk="1" hangingPunct="1"/>
            <a:endParaRPr lang="en-US" altLang="en-US" dirty="0" smtClean="0"/>
          </a:p>
        </p:txBody>
      </p:sp>
      <p:sp>
        <p:nvSpPr>
          <p:cNvPr id="24579" name="Content Placeholder 2"/>
          <p:cNvSpPr>
            <a:spLocks noGrp="1"/>
          </p:cNvSpPr>
          <p:nvPr>
            <p:ph sz="half" idx="2"/>
          </p:nvPr>
        </p:nvSpPr>
        <p:spPr>
          <a:xfrm>
            <a:off x="4648200" y="1481138"/>
            <a:ext cx="4038600" cy="4525962"/>
          </a:xfrm>
        </p:spPr>
        <p:txBody>
          <a:bodyPr/>
          <a:lstStyle/>
          <a:p>
            <a:pPr eaLnBrk="1" hangingPunct="1"/>
            <a:endParaRPr lang="en-US" altLang="en-US" dirty="0" smtClean="0"/>
          </a:p>
        </p:txBody>
      </p:sp>
      <p:sp>
        <p:nvSpPr>
          <p:cNvPr id="5" name="Rectangle 2"/>
          <p:cNvSpPr>
            <a:spLocks noGrp="1" noChangeArrowheads="1"/>
          </p:cNvSpPr>
          <p:nvPr>
            <p:ph type="title"/>
          </p:nvPr>
        </p:nvSpPr>
        <p:spPr/>
        <p:txBody>
          <a:bodyPr>
            <a:normAutofit fontScale="90000"/>
          </a:bodyPr>
          <a:lstStyle/>
          <a:p>
            <a:pPr algn="ctr" eaLnBrk="1" fontAlgn="auto" hangingPunct="1">
              <a:spcAft>
                <a:spcPts val="0"/>
              </a:spcAft>
              <a:defRPr/>
            </a:pPr>
            <a:r>
              <a:rPr lang="en-GB" altLang="en-US" sz="4000" dirty="0" smtClean="0"/>
              <a:t>MEMBER OF AN ORGANISATION</a:t>
            </a:r>
            <a:br>
              <a:rPr lang="en-GB" altLang="en-US" sz="4000" dirty="0" smtClean="0"/>
            </a:br>
            <a:r>
              <a:rPr lang="en-GB" altLang="en-US" sz="4000" dirty="0" smtClean="0"/>
              <a:t>S5</a:t>
            </a:r>
            <a:endParaRPr lang="en-GB" altLang="en-US" sz="4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1"/>
          <p:cNvSpPr>
            <a:spLocks noGrp="1"/>
          </p:cNvSpPr>
          <p:nvPr>
            <p:ph sz="half" idx="1"/>
          </p:nvPr>
        </p:nvSpPr>
        <p:spPr>
          <a:xfrm>
            <a:off x="457200" y="1481138"/>
            <a:ext cx="4038600" cy="4525962"/>
          </a:xfrm>
        </p:spPr>
        <p:txBody>
          <a:bodyPr/>
          <a:lstStyle/>
          <a:p>
            <a:r>
              <a:rPr lang="en-US" altLang="en-US" dirty="0" smtClean="0"/>
              <a:t>Kyle Ashford</a:t>
            </a:r>
          </a:p>
          <a:p>
            <a:r>
              <a:rPr lang="en-US" altLang="en-US" dirty="0" smtClean="0"/>
              <a:t>Duncan Kelly</a:t>
            </a:r>
          </a:p>
          <a:p>
            <a:r>
              <a:rPr lang="en-US" altLang="en-US" dirty="0" smtClean="0"/>
              <a:t>Imogen Owen</a:t>
            </a:r>
          </a:p>
          <a:p>
            <a:endParaRPr lang="en-US" altLang="en-US" dirty="0" smtClean="0"/>
          </a:p>
        </p:txBody>
      </p:sp>
      <p:sp>
        <p:nvSpPr>
          <p:cNvPr id="25603" name="Content Placeholder 2"/>
          <p:cNvSpPr>
            <a:spLocks noGrp="1"/>
          </p:cNvSpPr>
          <p:nvPr>
            <p:ph sz="half" idx="2"/>
          </p:nvPr>
        </p:nvSpPr>
        <p:spPr>
          <a:xfrm>
            <a:off x="4648200" y="1481138"/>
            <a:ext cx="4038600" cy="4525962"/>
          </a:xfrm>
        </p:spPr>
        <p:txBody>
          <a:bodyPr/>
          <a:lstStyle/>
          <a:p>
            <a:endParaRPr lang="en-US" altLang="en-US" dirty="0" smtClean="0"/>
          </a:p>
        </p:txBody>
      </p:sp>
      <p:sp>
        <p:nvSpPr>
          <p:cNvPr id="5" name="Rectangle 2"/>
          <p:cNvSpPr>
            <a:spLocks noGrp="1" noChangeArrowheads="1"/>
          </p:cNvSpPr>
          <p:nvPr>
            <p:ph type="title"/>
          </p:nvPr>
        </p:nvSpPr>
        <p:spPr/>
        <p:txBody>
          <a:bodyPr>
            <a:normAutofit fontScale="90000"/>
          </a:bodyPr>
          <a:lstStyle/>
          <a:p>
            <a:pPr algn="ctr" eaLnBrk="1" fontAlgn="auto" hangingPunct="1">
              <a:spcAft>
                <a:spcPts val="0"/>
              </a:spcAft>
              <a:defRPr/>
            </a:pPr>
            <a:r>
              <a:rPr lang="en-GB" altLang="en-US" sz="4000" dirty="0" smtClean="0"/>
              <a:t>MEMBER OF AN ORGANISATION</a:t>
            </a:r>
            <a:br>
              <a:rPr lang="en-GB" altLang="en-US" sz="4000" dirty="0" smtClean="0"/>
            </a:br>
            <a:r>
              <a:rPr lang="en-GB" altLang="en-US" sz="4000" dirty="0" smtClean="0"/>
              <a:t>S6</a:t>
            </a:r>
            <a:endParaRPr lang="en-GB" altLang="en-US" sz="4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1"/>
          <p:cNvSpPr>
            <a:spLocks noGrp="1"/>
          </p:cNvSpPr>
          <p:nvPr>
            <p:ph sz="half" idx="1"/>
          </p:nvPr>
        </p:nvSpPr>
        <p:spPr>
          <a:xfrm>
            <a:off x="457200" y="1481138"/>
            <a:ext cx="4038600" cy="4525962"/>
          </a:xfrm>
        </p:spPr>
        <p:txBody>
          <a:bodyPr/>
          <a:lstStyle/>
          <a:p>
            <a:r>
              <a:rPr lang="en-US" altLang="en-US" dirty="0" smtClean="0"/>
              <a:t>Eilidh McRitchie</a:t>
            </a:r>
          </a:p>
          <a:p>
            <a:r>
              <a:rPr lang="en-US" altLang="en-US" dirty="0" smtClean="0"/>
              <a:t>Emma Lawrence</a:t>
            </a:r>
          </a:p>
        </p:txBody>
      </p:sp>
      <p:sp>
        <p:nvSpPr>
          <p:cNvPr id="27651" name="Content Placeholder 2"/>
          <p:cNvSpPr>
            <a:spLocks noGrp="1"/>
          </p:cNvSpPr>
          <p:nvPr>
            <p:ph sz="half" idx="2"/>
          </p:nvPr>
        </p:nvSpPr>
        <p:spPr>
          <a:xfrm>
            <a:off x="4648200" y="1481138"/>
            <a:ext cx="4038600" cy="4525962"/>
          </a:xfrm>
        </p:spPr>
        <p:txBody>
          <a:bodyPr/>
          <a:lstStyle/>
          <a:p>
            <a:endParaRPr lang="en-US" altLang="en-US" dirty="0" smtClean="0"/>
          </a:p>
        </p:txBody>
      </p:sp>
      <p:sp>
        <p:nvSpPr>
          <p:cNvPr id="4" name="Title 3"/>
          <p:cNvSpPr>
            <a:spLocks noGrp="1"/>
          </p:cNvSpPr>
          <p:nvPr>
            <p:ph type="title"/>
          </p:nvPr>
        </p:nvSpPr>
        <p:spPr/>
        <p:txBody>
          <a:bodyPr>
            <a:normAutofit fontScale="90000"/>
          </a:bodyPr>
          <a:lstStyle/>
          <a:p>
            <a:pPr algn="ctr">
              <a:defRPr/>
            </a:pPr>
            <a:r>
              <a:rPr lang="en-GB" dirty="0" smtClean="0"/>
              <a:t>MEMBER OF A CHALLENGE GROUP </a:t>
            </a:r>
            <a:br>
              <a:rPr lang="en-GB" dirty="0" smtClean="0"/>
            </a:br>
            <a:r>
              <a:rPr lang="en-GB" dirty="0" smtClean="0"/>
              <a:t>S3/4</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1"/>
          <p:cNvSpPr>
            <a:spLocks noGrp="1"/>
          </p:cNvSpPr>
          <p:nvPr>
            <p:ph sz="half" idx="1"/>
          </p:nvPr>
        </p:nvSpPr>
        <p:spPr>
          <a:xfrm>
            <a:off x="457200" y="1481138"/>
            <a:ext cx="4038600" cy="4525962"/>
          </a:xfrm>
        </p:spPr>
        <p:txBody>
          <a:bodyPr/>
          <a:lstStyle/>
          <a:p>
            <a:r>
              <a:rPr lang="en-US" altLang="en-US" dirty="0" smtClean="0"/>
              <a:t>Molly Keen</a:t>
            </a:r>
          </a:p>
          <a:p>
            <a:r>
              <a:rPr lang="en-US" altLang="en-US" dirty="0" smtClean="0"/>
              <a:t>Taylor Reid</a:t>
            </a:r>
          </a:p>
          <a:p>
            <a:r>
              <a:rPr lang="en-US" altLang="en-US" dirty="0" smtClean="0"/>
              <a:t>Max Atkinson</a:t>
            </a:r>
          </a:p>
        </p:txBody>
      </p:sp>
      <p:sp>
        <p:nvSpPr>
          <p:cNvPr id="28675" name="Content Placeholder 2"/>
          <p:cNvSpPr>
            <a:spLocks noGrp="1"/>
          </p:cNvSpPr>
          <p:nvPr>
            <p:ph sz="half" idx="2"/>
          </p:nvPr>
        </p:nvSpPr>
        <p:spPr>
          <a:xfrm>
            <a:off x="4648200" y="1481138"/>
            <a:ext cx="4038600" cy="4525962"/>
          </a:xfrm>
        </p:spPr>
        <p:txBody>
          <a:bodyPr/>
          <a:lstStyle/>
          <a:p>
            <a:endParaRPr lang="en-US" altLang="en-US" dirty="0" smtClean="0"/>
          </a:p>
        </p:txBody>
      </p:sp>
      <p:sp>
        <p:nvSpPr>
          <p:cNvPr id="4" name="Title 3"/>
          <p:cNvSpPr>
            <a:spLocks noGrp="1"/>
          </p:cNvSpPr>
          <p:nvPr>
            <p:ph type="title"/>
          </p:nvPr>
        </p:nvSpPr>
        <p:spPr/>
        <p:txBody>
          <a:bodyPr>
            <a:normAutofit fontScale="90000"/>
          </a:bodyPr>
          <a:lstStyle/>
          <a:p>
            <a:pPr algn="ctr">
              <a:defRPr/>
            </a:pPr>
            <a:r>
              <a:rPr lang="en-GB" dirty="0" smtClean="0"/>
              <a:t>MEMBER OF A CHALLENGE GROUP </a:t>
            </a:r>
            <a:br>
              <a:rPr lang="en-GB" dirty="0" smtClean="0"/>
            </a:br>
            <a:r>
              <a:rPr lang="en-GB" dirty="0" smtClean="0"/>
              <a:t>S5/6</a:t>
            </a:r>
            <a:endParaRPr lang="en-GB" dirty="0"/>
          </a:p>
        </p:txBody>
      </p:sp>
      <p:sp>
        <p:nvSpPr>
          <p:cNvPr id="5" name="Rectangle 2"/>
          <p:cNvSpPr txBox="1">
            <a:spLocks noChangeArrowheads="1"/>
          </p:cNvSpPr>
          <p:nvPr/>
        </p:nvSpPr>
        <p:spPr>
          <a:xfrm>
            <a:off x="609600" y="427038"/>
            <a:ext cx="8229600" cy="1143000"/>
          </a:xfrm>
          <a:prstGeom prst="rect">
            <a:avLst/>
          </a:prstGeom>
        </p:spPr>
        <p:txBody>
          <a:bodyPr anchor="ctr">
            <a:normAutofit fontScale="97500"/>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ctr" eaLnBrk="1" fontAlgn="auto" hangingPunct="1">
              <a:spcAft>
                <a:spcPts val="0"/>
              </a:spcAft>
              <a:defRPr/>
            </a:pPr>
            <a:endParaRPr lang="en-GB" alt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p:txBody>
          <a:bodyPr/>
          <a:lstStyle/>
          <a:p>
            <a:pPr eaLnBrk="1" hangingPunct="1">
              <a:lnSpc>
                <a:spcPct val="200000"/>
              </a:lnSpc>
            </a:pPr>
            <a:r>
              <a:rPr lang="en-GB" altLang="en-US" dirty="0" smtClean="0"/>
              <a:t>Welcome </a:t>
            </a:r>
            <a:r>
              <a:rPr lang="en-GB" altLang="en-US" sz="1600" dirty="0" smtClean="0"/>
              <a:t> </a:t>
            </a:r>
          </a:p>
          <a:p>
            <a:pPr eaLnBrk="1" hangingPunct="1">
              <a:lnSpc>
                <a:spcPct val="200000"/>
              </a:lnSpc>
            </a:pPr>
            <a:r>
              <a:rPr lang="en-GB" altLang="en-US" dirty="0" smtClean="0"/>
              <a:t>Presentation of awards </a:t>
            </a:r>
            <a:endParaRPr lang="en-GB" altLang="en-US" sz="1600" dirty="0" smtClean="0"/>
          </a:p>
          <a:p>
            <a:pPr eaLnBrk="1" hangingPunct="1">
              <a:lnSpc>
                <a:spcPct val="200000"/>
              </a:lnSpc>
            </a:pPr>
            <a:r>
              <a:rPr lang="en-GB" altLang="en-US" dirty="0" smtClean="0"/>
              <a:t>Musical items – </a:t>
            </a:r>
            <a:r>
              <a:rPr lang="en-GB" altLang="en-US" sz="1600" dirty="0" smtClean="0"/>
              <a:t>Natasha Anderson-Lewis; Cora Meechan</a:t>
            </a:r>
          </a:p>
          <a:p>
            <a:pPr eaLnBrk="1" hangingPunct="1">
              <a:lnSpc>
                <a:spcPct val="200000"/>
              </a:lnSpc>
            </a:pPr>
            <a:r>
              <a:rPr lang="en-GB" altLang="en-US" dirty="0" smtClean="0"/>
              <a:t>Vote of thanks – </a:t>
            </a:r>
            <a:r>
              <a:rPr lang="en-GB" altLang="en-US" sz="1600" dirty="0" smtClean="0"/>
              <a:t>Mrs Smith</a:t>
            </a:r>
          </a:p>
        </p:txBody>
      </p:sp>
      <p:sp>
        <p:nvSpPr>
          <p:cNvPr id="17410" name="Rectangle 2"/>
          <p:cNvSpPr>
            <a:spLocks noGrp="1" noChangeArrowheads="1"/>
          </p:cNvSpPr>
          <p:nvPr>
            <p:ph type="title"/>
          </p:nvPr>
        </p:nvSpPr>
        <p:spPr/>
        <p:txBody>
          <a:bodyPr/>
          <a:lstStyle/>
          <a:p>
            <a:pPr eaLnBrk="1" fontAlgn="auto" hangingPunct="1">
              <a:spcAft>
                <a:spcPts val="0"/>
              </a:spcAft>
              <a:defRPr/>
            </a:pPr>
            <a:r>
              <a:rPr lang="en-US" altLang="en-US" dirty="0" smtClean="0"/>
              <a:t>PROGRAMME</a:t>
            </a:r>
            <a:endParaRPr lang="en-US" alt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0-#ppt_w/2"/>
                                          </p:val>
                                        </p:tav>
                                        <p:tav tm="100000">
                                          <p:val>
                                            <p:strVal val="#ppt_x"/>
                                          </p:val>
                                        </p:tav>
                                      </p:tavLst>
                                    </p:anim>
                                    <p:anim calcmode="lin" valueType="num">
                                      <p:cBhvr additive="base">
                                        <p:cTn id="8" dur="500" fill="hold"/>
                                        <p:tgtEl>
                                          <p:spTgt spid="1741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411">
                                            <p:txEl>
                                              <p:pRg st="0" end="0"/>
                                            </p:txEl>
                                          </p:spTgt>
                                        </p:tgtEl>
                                        <p:attrNameLst>
                                          <p:attrName>style.visibility</p:attrName>
                                        </p:attrNameLst>
                                      </p:cBhvr>
                                      <p:to>
                                        <p:strVal val="visible"/>
                                      </p:to>
                                    </p:set>
                                    <p:anim calcmode="lin" valueType="num">
                                      <p:cBhvr additive="base">
                                        <p:cTn id="13" dur="500" fill="hold"/>
                                        <p:tgtEl>
                                          <p:spTgt spid="1741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4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411">
                                            <p:txEl>
                                              <p:pRg st="1" end="1"/>
                                            </p:txEl>
                                          </p:spTgt>
                                        </p:tgtEl>
                                        <p:attrNameLst>
                                          <p:attrName>style.visibility</p:attrName>
                                        </p:attrNameLst>
                                      </p:cBhvr>
                                      <p:to>
                                        <p:strVal val="visible"/>
                                      </p:to>
                                    </p:set>
                                    <p:anim calcmode="lin" valueType="num">
                                      <p:cBhvr additive="base">
                                        <p:cTn id="19" dur="500" fill="hold"/>
                                        <p:tgtEl>
                                          <p:spTgt spid="1741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74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7411">
                                            <p:txEl>
                                              <p:pRg st="2" end="2"/>
                                            </p:txEl>
                                          </p:spTgt>
                                        </p:tgtEl>
                                        <p:attrNameLst>
                                          <p:attrName>style.visibility</p:attrName>
                                        </p:attrNameLst>
                                      </p:cBhvr>
                                      <p:to>
                                        <p:strVal val="visible"/>
                                      </p:to>
                                    </p:set>
                                    <p:anim calcmode="lin" valueType="num">
                                      <p:cBhvr additive="base">
                                        <p:cTn id="25" dur="500" fill="hold"/>
                                        <p:tgtEl>
                                          <p:spTgt spid="1741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74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7411">
                                            <p:txEl>
                                              <p:pRg st="3" end="3"/>
                                            </p:txEl>
                                          </p:spTgt>
                                        </p:tgtEl>
                                        <p:attrNameLst>
                                          <p:attrName>style.visibility</p:attrName>
                                        </p:attrNameLst>
                                      </p:cBhvr>
                                      <p:to>
                                        <p:strVal val="visible"/>
                                      </p:to>
                                    </p:set>
                                    <p:anim calcmode="lin" valueType="num">
                                      <p:cBhvr additive="base">
                                        <p:cTn id="31" dur="500" fill="hold"/>
                                        <p:tgtEl>
                                          <p:spTgt spid="17411">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741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a:xfrm>
            <a:off x="827584" y="404665"/>
            <a:ext cx="7772400" cy="1224136"/>
          </a:xfrm>
        </p:spPr>
        <p:txBody>
          <a:bodyPr/>
          <a:lstStyle/>
          <a:p>
            <a:pPr algn="ctr" eaLnBrk="1" fontAlgn="auto" hangingPunct="1">
              <a:spcAft>
                <a:spcPts val="0"/>
              </a:spcAft>
              <a:defRPr/>
            </a:pPr>
            <a:r>
              <a:rPr lang="en-GB" altLang="en-US" dirty="0" smtClean="0"/>
              <a:t>MUSICAL INTERLUDE</a:t>
            </a:r>
            <a:endParaRPr lang="en-GB" altLang="en-US" dirty="0"/>
          </a:p>
        </p:txBody>
      </p:sp>
      <p:sp>
        <p:nvSpPr>
          <p:cNvPr id="29699" name="Rectangle 3"/>
          <p:cNvSpPr>
            <a:spLocks noGrp="1" noChangeArrowheads="1"/>
          </p:cNvSpPr>
          <p:nvPr>
            <p:ph type="subTitle" idx="1"/>
          </p:nvPr>
        </p:nvSpPr>
        <p:spPr>
          <a:xfrm>
            <a:off x="685800" y="1628800"/>
            <a:ext cx="7772400" cy="3182913"/>
          </a:xfrm>
        </p:spPr>
        <p:txBody>
          <a:bodyPr/>
          <a:lstStyle/>
          <a:p>
            <a:pPr marR="0" algn="ctr" eaLnBrk="1" hangingPunct="1"/>
            <a:endParaRPr lang="en-US" altLang="en-US" sz="3600" dirty="0" smtClean="0"/>
          </a:p>
          <a:p>
            <a:pPr marR="0" algn="ctr" eaLnBrk="1" hangingPunct="1"/>
            <a:r>
              <a:rPr lang="en-US" altLang="en-US" sz="4000" dirty="0" smtClean="0"/>
              <a:t>NATASHA ANDERSON-LEWIS</a:t>
            </a:r>
          </a:p>
          <a:p>
            <a:pPr marR="0" algn="ctr" eaLnBrk="1" hangingPunct="1"/>
            <a:endParaRPr lang="en-US" altLang="en-US" dirty="0" smtClean="0"/>
          </a:p>
          <a:p>
            <a:pPr marR="0" algn="ctr" eaLnBrk="1" hangingPunct="1"/>
            <a:r>
              <a:rPr lang="en-US" altLang="en-US" dirty="0" smtClean="0"/>
              <a:t>Vocal</a:t>
            </a:r>
          </a:p>
          <a:p>
            <a:pPr marR="0" algn="ctr" eaLnBrk="1" hangingPunct="1"/>
            <a:r>
              <a:rPr lang="en-US" altLang="en-US" i="1" dirty="0" smtClean="0"/>
              <a:t>‘Swept Away’</a:t>
            </a:r>
          </a:p>
          <a:p>
            <a:pPr marR="0" algn="ctr" eaLnBrk="1" hangingPunct="1"/>
            <a:r>
              <a:rPr lang="en-US" altLang="en-US" dirty="0" smtClean="0"/>
              <a:t>By Lennon Stella</a:t>
            </a:r>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1"/>
          <p:cNvSpPr>
            <a:spLocks noGrp="1"/>
          </p:cNvSpPr>
          <p:nvPr>
            <p:ph sz="half" idx="1"/>
          </p:nvPr>
        </p:nvSpPr>
        <p:spPr>
          <a:xfrm>
            <a:off x="457200" y="1481138"/>
            <a:ext cx="4038600" cy="4525962"/>
          </a:xfrm>
        </p:spPr>
        <p:txBody>
          <a:bodyPr/>
          <a:lstStyle/>
          <a:p>
            <a:r>
              <a:rPr lang="en-US" altLang="en-US" dirty="0" smtClean="0"/>
              <a:t>Brogan Hunter</a:t>
            </a:r>
          </a:p>
          <a:p>
            <a:r>
              <a:rPr lang="en-US" altLang="en-US" dirty="0" smtClean="0"/>
              <a:t>Emma Lawrence</a:t>
            </a:r>
          </a:p>
          <a:p>
            <a:r>
              <a:rPr lang="en-US" altLang="en-US" dirty="0" smtClean="0"/>
              <a:t>Chloe Hunter</a:t>
            </a:r>
          </a:p>
          <a:p>
            <a:r>
              <a:rPr lang="en-US" altLang="en-US" dirty="0" smtClean="0"/>
              <a:t>Freya Paterson</a:t>
            </a:r>
          </a:p>
          <a:p>
            <a:r>
              <a:rPr lang="en-US" altLang="en-US" dirty="0" smtClean="0"/>
              <a:t>Natasha</a:t>
            </a:r>
            <a:br>
              <a:rPr lang="en-US" altLang="en-US" dirty="0" smtClean="0"/>
            </a:br>
            <a:r>
              <a:rPr lang="en-US" altLang="en-US" dirty="0" smtClean="0"/>
              <a:t>Anderson-Lewis</a:t>
            </a:r>
          </a:p>
          <a:p>
            <a:r>
              <a:rPr lang="en-US" altLang="en-US" dirty="0" smtClean="0"/>
              <a:t>Katie Skelly</a:t>
            </a:r>
          </a:p>
        </p:txBody>
      </p:sp>
      <p:sp>
        <p:nvSpPr>
          <p:cNvPr id="30723" name="Content Placeholder 2"/>
          <p:cNvSpPr>
            <a:spLocks noGrp="1"/>
          </p:cNvSpPr>
          <p:nvPr>
            <p:ph sz="half" idx="2"/>
          </p:nvPr>
        </p:nvSpPr>
        <p:spPr>
          <a:xfrm>
            <a:off x="4648200" y="1481138"/>
            <a:ext cx="4038600" cy="4525962"/>
          </a:xfrm>
        </p:spPr>
        <p:txBody>
          <a:bodyPr/>
          <a:lstStyle/>
          <a:p>
            <a:r>
              <a:rPr lang="en-US" altLang="en-US" dirty="0" smtClean="0"/>
              <a:t>Rhionna McCallum</a:t>
            </a:r>
          </a:p>
          <a:p>
            <a:r>
              <a:rPr lang="en-US" altLang="en-US" dirty="0" smtClean="0"/>
              <a:t>Lauren Cameron</a:t>
            </a:r>
          </a:p>
          <a:p>
            <a:r>
              <a:rPr lang="en-US" altLang="en-US" dirty="0" smtClean="0"/>
              <a:t>Freya Wilson</a:t>
            </a:r>
          </a:p>
          <a:p>
            <a:r>
              <a:rPr lang="en-US" altLang="en-US" dirty="0" smtClean="0"/>
              <a:t>Kalum Chan</a:t>
            </a:r>
          </a:p>
          <a:p>
            <a:r>
              <a:rPr lang="en-US" altLang="en-US" dirty="0" smtClean="0"/>
              <a:t>Josh Cunningham</a:t>
            </a:r>
          </a:p>
          <a:p>
            <a:endParaRPr lang="en-US" altLang="en-US" dirty="0" smtClean="0"/>
          </a:p>
        </p:txBody>
      </p:sp>
      <p:sp>
        <p:nvSpPr>
          <p:cNvPr id="4" name="Title 3"/>
          <p:cNvSpPr>
            <a:spLocks noGrp="1"/>
          </p:cNvSpPr>
          <p:nvPr>
            <p:ph type="title"/>
          </p:nvPr>
        </p:nvSpPr>
        <p:spPr/>
        <p:txBody>
          <a:bodyPr>
            <a:normAutofit fontScale="90000"/>
          </a:bodyPr>
          <a:lstStyle/>
          <a:p>
            <a:pPr algn="ctr">
              <a:defRPr/>
            </a:pPr>
            <a:r>
              <a:rPr lang="en-GB" dirty="0" smtClean="0"/>
              <a:t>PERFORMING ARTS RECOGNITION</a:t>
            </a:r>
            <a:br>
              <a:rPr lang="en-GB" dirty="0" smtClean="0"/>
            </a:br>
            <a:r>
              <a:rPr lang="en-GB" dirty="0" smtClean="0"/>
              <a:t>MUSIC</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1"/>
          <p:cNvSpPr>
            <a:spLocks noGrp="1"/>
          </p:cNvSpPr>
          <p:nvPr>
            <p:ph sz="half" idx="1"/>
          </p:nvPr>
        </p:nvSpPr>
        <p:spPr>
          <a:xfrm>
            <a:off x="457200" y="1481138"/>
            <a:ext cx="4038600" cy="4525962"/>
          </a:xfrm>
        </p:spPr>
        <p:txBody>
          <a:bodyPr/>
          <a:lstStyle/>
          <a:p>
            <a:r>
              <a:rPr lang="en-US" altLang="en-US" dirty="0" smtClean="0"/>
              <a:t>Amy Duncan</a:t>
            </a:r>
          </a:p>
          <a:p>
            <a:r>
              <a:rPr lang="en-US" altLang="en-US" dirty="0" smtClean="0"/>
              <a:t>Mia Bremner</a:t>
            </a:r>
          </a:p>
          <a:p>
            <a:r>
              <a:rPr lang="en-US" altLang="en-US" dirty="0" smtClean="0"/>
              <a:t>Chloe Hunter</a:t>
            </a:r>
          </a:p>
          <a:p>
            <a:r>
              <a:rPr lang="en-US" altLang="en-US" dirty="0" smtClean="0"/>
              <a:t>Eleanor Partington</a:t>
            </a:r>
          </a:p>
          <a:p>
            <a:r>
              <a:rPr lang="en-US" altLang="en-US" dirty="0" smtClean="0"/>
              <a:t>Jodie Ladley</a:t>
            </a:r>
          </a:p>
          <a:p>
            <a:r>
              <a:rPr lang="en-US" altLang="en-US" dirty="0" smtClean="0"/>
              <a:t>Lucy Black</a:t>
            </a:r>
          </a:p>
          <a:p>
            <a:r>
              <a:rPr lang="en-US" altLang="en-US" dirty="0" smtClean="0"/>
              <a:t>Rosie Hart</a:t>
            </a:r>
          </a:p>
        </p:txBody>
      </p:sp>
      <p:sp>
        <p:nvSpPr>
          <p:cNvPr id="31747" name="Content Placeholder 2"/>
          <p:cNvSpPr>
            <a:spLocks noGrp="1"/>
          </p:cNvSpPr>
          <p:nvPr>
            <p:ph sz="half" idx="2"/>
          </p:nvPr>
        </p:nvSpPr>
        <p:spPr>
          <a:xfrm>
            <a:off x="4648200" y="1481138"/>
            <a:ext cx="4038600" cy="4525962"/>
          </a:xfrm>
        </p:spPr>
        <p:txBody>
          <a:bodyPr/>
          <a:lstStyle/>
          <a:p>
            <a:endParaRPr lang="en-US" altLang="en-US" dirty="0" smtClean="0"/>
          </a:p>
        </p:txBody>
      </p:sp>
      <p:sp>
        <p:nvSpPr>
          <p:cNvPr id="4" name="Title 3"/>
          <p:cNvSpPr>
            <a:spLocks noGrp="1"/>
          </p:cNvSpPr>
          <p:nvPr>
            <p:ph type="title"/>
          </p:nvPr>
        </p:nvSpPr>
        <p:spPr/>
        <p:txBody>
          <a:bodyPr>
            <a:normAutofit fontScale="90000"/>
          </a:bodyPr>
          <a:lstStyle/>
          <a:p>
            <a:pPr algn="ctr">
              <a:defRPr/>
            </a:pPr>
            <a:r>
              <a:rPr lang="en-GB" dirty="0" smtClean="0"/>
              <a:t>PERFORMING ARTS RECOGNITION</a:t>
            </a:r>
            <a:br>
              <a:rPr lang="en-GB" dirty="0" smtClean="0"/>
            </a:br>
            <a:r>
              <a:rPr lang="en-GB" dirty="0" smtClean="0"/>
              <a:t>DANCE</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1"/>
          <p:cNvSpPr>
            <a:spLocks noGrp="1"/>
          </p:cNvSpPr>
          <p:nvPr>
            <p:ph sz="half" idx="1"/>
          </p:nvPr>
        </p:nvSpPr>
        <p:spPr>
          <a:xfrm>
            <a:off x="457200" y="1481138"/>
            <a:ext cx="4038600" cy="4525962"/>
          </a:xfrm>
        </p:spPr>
        <p:txBody>
          <a:bodyPr/>
          <a:lstStyle/>
          <a:p>
            <a:r>
              <a:rPr lang="en-US" altLang="en-US" dirty="0" smtClean="0"/>
              <a:t>Connor Wallace</a:t>
            </a:r>
          </a:p>
          <a:p>
            <a:r>
              <a:rPr lang="en-US" altLang="en-US" dirty="0" smtClean="0"/>
              <a:t>James Kennedy</a:t>
            </a:r>
          </a:p>
          <a:p>
            <a:r>
              <a:rPr lang="en-US" altLang="en-US" dirty="0" smtClean="0"/>
              <a:t>Lauren Rylance</a:t>
            </a:r>
          </a:p>
          <a:p>
            <a:r>
              <a:rPr lang="en-US" altLang="en-US" dirty="0" smtClean="0"/>
              <a:t>Matthew Adamson</a:t>
            </a:r>
          </a:p>
        </p:txBody>
      </p:sp>
      <p:sp>
        <p:nvSpPr>
          <p:cNvPr id="32771" name="Content Placeholder 2"/>
          <p:cNvSpPr>
            <a:spLocks noGrp="1"/>
          </p:cNvSpPr>
          <p:nvPr>
            <p:ph sz="half" idx="2"/>
          </p:nvPr>
        </p:nvSpPr>
        <p:spPr>
          <a:xfrm>
            <a:off x="4648200" y="1481138"/>
            <a:ext cx="4038600" cy="4525962"/>
          </a:xfrm>
        </p:spPr>
        <p:txBody>
          <a:bodyPr/>
          <a:lstStyle/>
          <a:p>
            <a:endParaRPr lang="en-US" altLang="en-US" dirty="0" smtClean="0"/>
          </a:p>
        </p:txBody>
      </p:sp>
      <p:sp>
        <p:nvSpPr>
          <p:cNvPr id="4" name="Title 3"/>
          <p:cNvSpPr>
            <a:spLocks noGrp="1"/>
          </p:cNvSpPr>
          <p:nvPr>
            <p:ph type="title"/>
          </p:nvPr>
        </p:nvSpPr>
        <p:spPr/>
        <p:txBody>
          <a:bodyPr>
            <a:normAutofit fontScale="90000"/>
          </a:bodyPr>
          <a:lstStyle/>
          <a:p>
            <a:pPr algn="ctr">
              <a:defRPr/>
            </a:pPr>
            <a:r>
              <a:rPr lang="en-GB" dirty="0" smtClean="0"/>
              <a:t>PERFORMING ARTS RECOGNITION</a:t>
            </a:r>
            <a:br>
              <a:rPr lang="en-GB" dirty="0" smtClean="0"/>
            </a:br>
            <a:r>
              <a:rPr lang="en-GB" dirty="0" smtClean="0"/>
              <a:t>DRAMA</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1"/>
          <p:cNvSpPr>
            <a:spLocks noGrp="1"/>
          </p:cNvSpPr>
          <p:nvPr>
            <p:ph sz="half" idx="1"/>
          </p:nvPr>
        </p:nvSpPr>
        <p:spPr>
          <a:xfrm>
            <a:off x="457200" y="1481138"/>
            <a:ext cx="4038600" cy="4525962"/>
          </a:xfrm>
        </p:spPr>
        <p:txBody>
          <a:bodyPr/>
          <a:lstStyle/>
          <a:p>
            <a:r>
              <a:rPr lang="en-US" altLang="en-US" dirty="0" smtClean="0"/>
              <a:t>Josh Partington</a:t>
            </a:r>
          </a:p>
          <a:p>
            <a:r>
              <a:rPr lang="en-US" altLang="en-US" dirty="0" smtClean="0"/>
              <a:t>Robyn Hughes</a:t>
            </a:r>
          </a:p>
          <a:p>
            <a:r>
              <a:rPr lang="en-US" altLang="en-US" dirty="0" smtClean="0"/>
              <a:t>Katelyn Mahlitz</a:t>
            </a:r>
          </a:p>
          <a:p>
            <a:r>
              <a:rPr lang="en-US" altLang="en-US" dirty="0" smtClean="0"/>
              <a:t>Eilidh McRitchie</a:t>
            </a:r>
          </a:p>
          <a:p>
            <a:r>
              <a:rPr lang="en-US" altLang="en-US" dirty="0" smtClean="0"/>
              <a:t>Jodie Ladley</a:t>
            </a:r>
          </a:p>
          <a:p>
            <a:endParaRPr lang="en-US" altLang="en-US" dirty="0" smtClean="0"/>
          </a:p>
        </p:txBody>
      </p:sp>
      <p:sp>
        <p:nvSpPr>
          <p:cNvPr id="33795" name="Content Placeholder 2"/>
          <p:cNvSpPr>
            <a:spLocks noGrp="1"/>
          </p:cNvSpPr>
          <p:nvPr>
            <p:ph sz="half" idx="2"/>
          </p:nvPr>
        </p:nvSpPr>
        <p:spPr>
          <a:xfrm>
            <a:off x="4648200" y="1481138"/>
            <a:ext cx="4038600" cy="4525962"/>
          </a:xfrm>
        </p:spPr>
        <p:txBody>
          <a:bodyPr/>
          <a:lstStyle/>
          <a:p>
            <a:endParaRPr lang="en-US" altLang="en-US" dirty="0" smtClean="0"/>
          </a:p>
        </p:txBody>
      </p:sp>
      <p:sp>
        <p:nvSpPr>
          <p:cNvPr id="4" name="Title 3"/>
          <p:cNvSpPr>
            <a:spLocks noGrp="1"/>
          </p:cNvSpPr>
          <p:nvPr>
            <p:ph type="title"/>
          </p:nvPr>
        </p:nvSpPr>
        <p:spPr/>
        <p:txBody>
          <a:bodyPr>
            <a:normAutofit fontScale="90000"/>
          </a:bodyPr>
          <a:lstStyle/>
          <a:p>
            <a:pPr algn="ctr">
              <a:defRPr/>
            </a:pPr>
            <a:r>
              <a:rPr lang="en-GB" sz="3600" dirty="0" smtClean="0"/>
              <a:t>VOLUNTEERING IN THE COMMUNITY</a:t>
            </a:r>
            <a:br>
              <a:rPr lang="en-GB" sz="3600" dirty="0" smtClean="0"/>
            </a:br>
            <a:r>
              <a:rPr lang="en-GB" sz="3600" dirty="0" smtClean="0"/>
              <a:t>- SCHOOL -  </a:t>
            </a:r>
            <a:endParaRPr lang="en-GB" sz="3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1"/>
          <p:cNvSpPr>
            <a:spLocks noGrp="1"/>
          </p:cNvSpPr>
          <p:nvPr>
            <p:ph sz="half" idx="1"/>
          </p:nvPr>
        </p:nvSpPr>
        <p:spPr>
          <a:xfrm>
            <a:off x="457200" y="1481138"/>
            <a:ext cx="4038600" cy="4525962"/>
          </a:xfrm>
        </p:spPr>
        <p:txBody>
          <a:bodyPr/>
          <a:lstStyle/>
          <a:p>
            <a:r>
              <a:rPr lang="en-US" altLang="en-US" dirty="0" smtClean="0"/>
              <a:t>Lewis Barber</a:t>
            </a:r>
          </a:p>
          <a:p>
            <a:r>
              <a:rPr lang="en-US" altLang="en-US" dirty="0" smtClean="0"/>
              <a:t>Scarlet Keiller</a:t>
            </a:r>
          </a:p>
          <a:p>
            <a:r>
              <a:rPr lang="en-US" altLang="en-US" dirty="0" smtClean="0"/>
              <a:t>Caitlin Thomson</a:t>
            </a:r>
          </a:p>
          <a:p>
            <a:r>
              <a:rPr lang="en-US" altLang="en-US" dirty="0" smtClean="0"/>
              <a:t>Taylor Reid</a:t>
            </a:r>
          </a:p>
          <a:p>
            <a:r>
              <a:rPr lang="en-US" altLang="en-US" dirty="0" smtClean="0"/>
              <a:t>Alistair Walker</a:t>
            </a:r>
          </a:p>
          <a:p>
            <a:r>
              <a:rPr lang="en-US" altLang="en-US" dirty="0" smtClean="0"/>
              <a:t>William Muir</a:t>
            </a:r>
          </a:p>
        </p:txBody>
      </p:sp>
      <p:sp>
        <p:nvSpPr>
          <p:cNvPr id="34819" name="Content Placeholder 2"/>
          <p:cNvSpPr>
            <a:spLocks noGrp="1"/>
          </p:cNvSpPr>
          <p:nvPr>
            <p:ph sz="half" idx="2"/>
          </p:nvPr>
        </p:nvSpPr>
        <p:spPr>
          <a:xfrm>
            <a:off x="4648200" y="1481138"/>
            <a:ext cx="4038600" cy="4525962"/>
          </a:xfrm>
        </p:spPr>
        <p:txBody>
          <a:bodyPr/>
          <a:lstStyle/>
          <a:p>
            <a:endParaRPr lang="en-US" altLang="en-US" dirty="0" smtClean="0"/>
          </a:p>
        </p:txBody>
      </p:sp>
      <p:sp>
        <p:nvSpPr>
          <p:cNvPr id="4" name="Title 3"/>
          <p:cNvSpPr>
            <a:spLocks noGrp="1"/>
          </p:cNvSpPr>
          <p:nvPr>
            <p:ph type="title"/>
          </p:nvPr>
        </p:nvSpPr>
        <p:spPr/>
        <p:txBody>
          <a:bodyPr>
            <a:normAutofit fontScale="90000"/>
          </a:bodyPr>
          <a:lstStyle/>
          <a:p>
            <a:pPr algn="ctr">
              <a:defRPr/>
            </a:pPr>
            <a:r>
              <a:rPr lang="en-GB" sz="3600" dirty="0" smtClean="0"/>
              <a:t>VOLUNTEERING IN THE COMMUNITY</a:t>
            </a:r>
            <a:br>
              <a:rPr lang="en-GB" sz="3600" dirty="0" smtClean="0"/>
            </a:br>
            <a:r>
              <a:rPr lang="en-GB" sz="3600" dirty="0" smtClean="0"/>
              <a:t>- OUT OF SCHOOL -  </a:t>
            </a:r>
            <a:endParaRPr lang="en-GB" sz="3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1"/>
          <p:cNvSpPr>
            <a:spLocks noGrp="1"/>
          </p:cNvSpPr>
          <p:nvPr>
            <p:ph sz="half" idx="1"/>
          </p:nvPr>
        </p:nvSpPr>
        <p:spPr>
          <a:xfrm>
            <a:off x="457200" y="1481138"/>
            <a:ext cx="4038600" cy="4525962"/>
          </a:xfrm>
        </p:spPr>
        <p:txBody>
          <a:bodyPr/>
          <a:lstStyle/>
          <a:p>
            <a:r>
              <a:rPr lang="en-US" altLang="en-US" dirty="0"/>
              <a:t>Jane Taylor</a:t>
            </a:r>
          </a:p>
          <a:p>
            <a:r>
              <a:rPr lang="en-US" altLang="en-US" dirty="0"/>
              <a:t>Lauren Rylance</a:t>
            </a:r>
          </a:p>
          <a:p>
            <a:r>
              <a:rPr lang="en-US" altLang="en-US" dirty="0"/>
              <a:t>Caitlin Murphy</a:t>
            </a:r>
          </a:p>
          <a:p>
            <a:r>
              <a:rPr lang="en-US" altLang="en-US" dirty="0"/>
              <a:t>Leah Crawford</a:t>
            </a:r>
          </a:p>
          <a:p>
            <a:r>
              <a:rPr lang="en-US" altLang="en-US" dirty="0"/>
              <a:t>Fred </a:t>
            </a:r>
            <a:r>
              <a:rPr lang="en-US" altLang="en-US" dirty="0" smtClean="0"/>
              <a:t>Powney</a:t>
            </a:r>
          </a:p>
          <a:p>
            <a:r>
              <a:rPr lang="en-US" altLang="en-US" dirty="0"/>
              <a:t>Sandie Thomson</a:t>
            </a:r>
          </a:p>
          <a:p>
            <a:r>
              <a:rPr lang="en-US" altLang="en-US" dirty="0" smtClean="0"/>
              <a:t>Taja Gadd</a:t>
            </a:r>
          </a:p>
          <a:p>
            <a:endParaRPr lang="en-US" altLang="en-US" dirty="0"/>
          </a:p>
          <a:p>
            <a:endParaRPr lang="en-US" altLang="en-US" dirty="0" smtClean="0"/>
          </a:p>
        </p:txBody>
      </p:sp>
      <p:sp>
        <p:nvSpPr>
          <p:cNvPr id="35843" name="Content Placeholder 2"/>
          <p:cNvSpPr>
            <a:spLocks noGrp="1"/>
          </p:cNvSpPr>
          <p:nvPr>
            <p:ph sz="half" idx="2"/>
          </p:nvPr>
        </p:nvSpPr>
        <p:spPr>
          <a:xfrm>
            <a:off x="4648200" y="1481138"/>
            <a:ext cx="4038600" cy="4525962"/>
          </a:xfrm>
        </p:spPr>
        <p:txBody>
          <a:bodyPr/>
          <a:lstStyle/>
          <a:p>
            <a:r>
              <a:rPr lang="en-US" altLang="en-US" dirty="0" smtClean="0"/>
              <a:t>Oisin Condron</a:t>
            </a:r>
          </a:p>
          <a:p>
            <a:r>
              <a:rPr lang="en-US" altLang="en-US" dirty="0" smtClean="0"/>
              <a:t>Kylie Duncan</a:t>
            </a:r>
          </a:p>
          <a:p>
            <a:r>
              <a:rPr lang="en-US" altLang="en-US" dirty="0" smtClean="0"/>
              <a:t>Freya Wilson</a:t>
            </a:r>
          </a:p>
          <a:p>
            <a:r>
              <a:rPr lang="en-US" altLang="en-US" dirty="0" smtClean="0"/>
              <a:t>Molly Marshall</a:t>
            </a:r>
          </a:p>
        </p:txBody>
      </p:sp>
      <p:sp>
        <p:nvSpPr>
          <p:cNvPr id="4" name="Title 3"/>
          <p:cNvSpPr>
            <a:spLocks noGrp="1"/>
          </p:cNvSpPr>
          <p:nvPr>
            <p:ph type="title"/>
          </p:nvPr>
        </p:nvSpPr>
        <p:spPr/>
        <p:txBody>
          <a:bodyPr>
            <a:normAutofit fontScale="90000"/>
          </a:bodyPr>
          <a:lstStyle/>
          <a:p>
            <a:pPr algn="ctr">
              <a:defRPr/>
            </a:pPr>
            <a:r>
              <a:rPr lang="en-GB" sz="3600" dirty="0" smtClean="0"/>
              <a:t>VOLUNTEERING IN THE COMMUNITY</a:t>
            </a:r>
            <a:br>
              <a:rPr lang="en-GB" sz="3600" dirty="0" smtClean="0"/>
            </a:br>
            <a:r>
              <a:rPr lang="en-GB" sz="3600" dirty="0" smtClean="0"/>
              <a:t>- AT HOME -  </a:t>
            </a:r>
            <a:endParaRPr lang="en-GB" sz="3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1"/>
          <p:cNvSpPr>
            <a:spLocks noGrp="1"/>
          </p:cNvSpPr>
          <p:nvPr>
            <p:ph sz="half" idx="1"/>
          </p:nvPr>
        </p:nvSpPr>
        <p:spPr>
          <a:xfrm>
            <a:off x="457200" y="1481138"/>
            <a:ext cx="4038600" cy="4525962"/>
          </a:xfrm>
        </p:spPr>
        <p:txBody>
          <a:bodyPr/>
          <a:lstStyle/>
          <a:p>
            <a:r>
              <a:rPr lang="en-US" altLang="en-US" dirty="0" smtClean="0"/>
              <a:t>Holly Reinert</a:t>
            </a:r>
          </a:p>
        </p:txBody>
      </p:sp>
      <p:sp>
        <p:nvSpPr>
          <p:cNvPr id="36867" name="Content Placeholder 2"/>
          <p:cNvSpPr>
            <a:spLocks noGrp="1"/>
          </p:cNvSpPr>
          <p:nvPr>
            <p:ph sz="half" idx="2"/>
          </p:nvPr>
        </p:nvSpPr>
        <p:spPr>
          <a:xfrm>
            <a:off x="4648200" y="1481138"/>
            <a:ext cx="4038600" cy="4525962"/>
          </a:xfrm>
        </p:spPr>
        <p:txBody>
          <a:bodyPr/>
          <a:lstStyle/>
          <a:p>
            <a:endParaRPr lang="en-US" altLang="en-US" dirty="0" smtClean="0"/>
          </a:p>
        </p:txBody>
      </p:sp>
      <p:sp>
        <p:nvSpPr>
          <p:cNvPr id="4" name="Title 3"/>
          <p:cNvSpPr>
            <a:spLocks noGrp="1"/>
          </p:cNvSpPr>
          <p:nvPr>
            <p:ph type="title"/>
          </p:nvPr>
        </p:nvSpPr>
        <p:spPr/>
        <p:txBody>
          <a:bodyPr>
            <a:normAutofit fontScale="90000"/>
          </a:bodyPr>
          <a:lstStyle/>
          <a:p>
            <a:pPr algn="ctr">
              <a:defRPr/>
            </a:pPr>
            <a:r>
              <a:rPr lang="en-GB" dirty="0" smtClean="0"/>
              <a:t>LEADERSHIP</a:t>
            </a:r>
            <a:br>
              <a:rPr lang="en-GB" dirty="0" smtClean="0"/>
            </a:br>
            <a:r>
              <a:rPr lang="en-GB" dirty="0" smtClean="0"/>
              <a:t>S1/2</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sz="half" idx="1"/>
          </p:nvPr>
        </p:nvSpPr>
        <p:spPr>
          <a:xfrm>
            <a:off x="457200" y="1481138"/>
            <a:ext cx="4038600" cy="4525962"/>
          </a:xfrm>
        </p:spPr>
        <p:txBody>
          <a:bodyPr/>
          <a:lstStyle/>
          <a:p>
            <a:r>
              <a:rPr lang="en-US" altLang="en-US" dirty="0" smtClean="0"/>
              <a:t>George Cannard</a:t>
            </a:r>
          </a:p>
          <a:p>
            <a:r>
              <a:rPr lang="en-US" altLang="en-US" dirty="0" smtClean="0"/>
              <a:t>Emma Lawrence</a:t>
            </a:r>
          </a:p>
        </p:txBody>
      </p:sp>
      <p:sp>
        <p:nvSpPr>
          <p:cNvPr id="37891" name="Content Placeholder 2"/>
          <p:cNvSpPr>
            <a:spLocks noGrp="1"/>
          </p:cNvSpPr>
          <p:nvPr>
            <p:ph sz="half" idx="2"/>
          </p:nvPr>
        </p:nvSpPr>
        <p:spPr>
          <a:xfrm>
            <a:off x="4648200" y="1481138"/>
            <a:ext cx="4038600" cy="4525962"/>
          </a:xfrm>
        </p:spPr>
        <p:txBody>
          <a:bodyPr/>
          <a:lstStyle/>
          <a:p>
            <a:endParaRPr lang="en-US" altLang="en-US" dirty="0" smtClean="0"/>
          </a:p>
        </p:txBody>
      </p:sp>
      <p:sp>
        <p:nvSpPr>
          <p:cNvPr id="4" name="Title 3"/>
          <p:cNvSpPr>
            <a:spLocks noGrp="1"/>
          </p:cNvSpPr>
          <p:nvPr>
            <p:ph type="title"/>
          </p:nvPr>
        </p:nvSpPr>
        <p:spPr/>
        <p:txBody>
          <a:bodyPr>
            <a:normAutofit fontScale="90000"/>
          </a:bodyPr>
          <a:lstStyle/>
          <a:p>
            <a:pPr algn="ctr">
              <a:defRPr/>
            </a:pPr>
            <a:r>
              <a:rPr lang="en-GB" dirty="0" smtClean="0"/>
              <a:t>LEADERSHIP </a:t>
            </a:r>
            <a:br>
              <a:rPr lang="en-GB" dirty="0" smtClean="0"/>
            </a:br>
            <a:r>
              <a:rPr lang="en-GB" dirty="0" smtClean="0"/>
              <a:t>S3/4</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1"/>
          <p:cNvSpPr>
            <a:spLocks noGrp="1"/>
          </p:cNvSpPr>
          <p:nvPr>
            <p:ph sz="half" idx="1"/>
          </p:nvPr>
        </p:nvSpPr>
        <p:spPr>
          <a:xfrm>
            <a:off x="457200" y="1481138"/>
            <a:ext cx="4038600" cy="4525962"/>
          </a:xfrm>
        </p:spPr>
        <p:txBody>
          <a:bodyPr/>
          <a:lstStyle/>
          <a:p>
            <a:r>
              <a:rPr lang="en-US" altLang="en-US" dirty="0"/>
              <a:t>Scarlet Keiller</a:t>
            </a:r>
          </a:p>
          <a:p>
            <a:r>
              <a:rPr lang="en-US" altLang="en-US" dirty="0"/>
              <a:t>Sam Jolliff</a:t>
            </a:r>
          </a:p>
          <a:p>
            <a:r>
              <a:rPr lang="en-US" altLang="en-US" dirty="0"/>
              <a:t>Ellie Pearce</a:t>
            </a:r>
          </a:p>
          <a:p>
            <a:endParaRPr lang="en-US" altLang="en-US" dirty="0" smtClean="0"/>
          </a:p>
        </p:txBody>
      </p:sp>
      <p:sp>
        <p:nvSpPr>
          <p:cNvPr id="38915" name="Content Placeholder 2"/>
          <p:cNvSpPr>
            <a:spLocks noGrp="1"/>
          </p:cNvSpPr>
          <p:nvPr>
            <p:ph sz="half" idx="2"/>
          </p:nvPr>
        </p:nvSpPr>
        <p:spPr>
          <a:xfrm>
            <a:off x="4648200" y="1481138"/>
            <a:ext cx="4038600" cy="4525962"/>
          </a:xfrm>
        </p:spPr>
        <p:txBody>
          <a:bodyPr/>
          <a:lstStyle/>
          <a:p>
            <a:r>
              <a:rPr lang="en-US" altLang="en-US" dirty="0" smtClean="0"/>
              <a:t>Imogen Owen</a:t>
            </a:r>
          </a:p>
          <a:p>
            <a:r>
              <a:rPr lang="en-US" altLang="en-US" dirty="0" smtClean="0"/>
              <a:t>Fraser Laughton</a:t>
            </a:r>
          </a:p>
          <a:p>
            <a:r>
              <a:rPr lang="en-US" altLang="en-US" dirty="0" smtClean="0"/>
              <a:t>Sam Maxwell</a:t>
            </a:r>
          </a:p>
          <a:p>
            <a:r>
              <a:rPr lang="en-US" altLang="en-US" dirty="0" smtClean="0"/>
              <a:t>Cameron Duncan</a:t>
            </a:r>
          </a:p>
          <a:p>
            <a:r>
              <a:rPr lang="en-US" altLang="en-US" dirty="0" smtClean="0"/>
              <a:t>Lauren Fiddes</a:t>
            </a:r>
          </a:p>
        </p:txBody>
      </p:sp>
      <p:sp>
        <p:nvSpPr>
          <p:cNvPr id="4" name="Title 3"/>
          <p:cNvSpPr>
            <a:spLocks noGrp="1"/>
          </p:cNvSpPr>
          <p:nvPr>
            <p:ph type="title"/>
          </p:nvPr>
        </p:nvSpPr>
        <p:spPr/>
        <p:txBody>
          <a:bodyPr>
            <a:normAutofit fontScale="90000"/>
          </a:bodyPr>
          <a:lstStyle/>
          <a:p>
            <a:pPr algn="ctr">
              <a:defRPr/>
            </a:pPr>
            <a:r>
              <a:rPr lang="en-GB" dirty="0" smtClean="0"/>
              <a:t>LEADERSHIP </a:t>
            </a:r>
            <a:br>
              <a:rPr lang="en-GB" dirty="0" smtClean="0"/>
            </a:br>
            <a:r>
              <a:rPr lang="en-GB" dirty="0" smtClean="0"/>
              <a:t>S5/6</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p:cNvSpPr>
            <a:spLocks noGrp="1" noChangeArrowheads="1"/>
          </p:cNvSpPr>
          <p:nvPr>
            <p:ph sz="half" idx="1"/>
          </p:nvPr>
        </p:nvSpPr>
        <p:spPr>
          <a:xfrm>
            <a:off x="457200" y="1844675"/>
            <a:ext cx="4038600" cy="4162425"/>
          </a:xfrm>
        </p:spPr>
        <p:txBody>
          <a:bodyPr/>
          <a:lstStyle/>
          <a:p>
            <a:pPr eaLnBrk="1" hangingPunct="1">
              <a:lnSpc>
                <a:spcPct val="90000"/>
              </a:lnSpc>
              <a:buFontTx/>
              <a:buNone/>
            </a:pPr>
            <a:endParaRPr lang="en-GB" altLang="en-US" dirty="0" smtClean="0"/>
          </a:p>
          <a:p>
            <a:pPr eaLnBrk="1" hangingPunct="1">
              <a:lnSpc>
                <a:spcPct val="90000"/>
              </a:lnSpc>
              <a:buFontTx/>
              <a:buNone/>
            </a:pPr>
            <a:endParaRPr lang="en-GB" altLang="en-US" dirty="0" smtClean="0"/>
          </a:p>
          <a:p>
            <a:pPr eaLnBrk="1" hangingPunct="1">
              <a:lnSpc>
                <a:spcPct val="90000"/>
              </a:lnSpc>
            </a:pPr>
            <a:endParaRPr lang="en-GB" altLang="en-US" sz="2000" dirty="0" smtClean="0"/>
          </a:p>
        </p:txBody>
      </p:sp>
      <p:sp>
        <p:nvSpPr>
          <p:cNvPr id="11267" name="Rectangle 4"/>
          <p:cNvSpPr>
            <a:spLocks noGrp="1" noChangeArrowheads="1"/>
          </p:cNvSpPr>
          <p:nvPr>
            <p:ph sz="half" idx="2"/>
          </p:nvPr>
        </p:nvSpPr>
        <p:spPr>
          <a:xfrm>
            <a:off x="1042988" y="1844675"/>
            <a:ext cx="7643812" cy="4176713"/>
          </a:xfrm>
        </p:spPr>
        <p:txBody>
          <a:bodyPr/>
          <a:lstStyle/>
          <a:p>
            <a:pPr eaLnBrk="1" hangingPunct="1"/>
            <a:r>
              <a:rPr lang="en-GB" altLang="en-US" dirty="0" smtClean="0"/>
              <a:t>Aimee Robertson – S1</a:t>
            </a:r>
          </a:p>
          <a:p>
            <a:pPr eaLnBrk="1" hangingPunct="1"/>
            <a:r>
              <a:rPr lang="en-GB" altLang="en-US" dirty="0" smtClean="0"/>
              <a:t>Victoria Bell – S2</a:t>
            </a:r>
          </a:p>
          <a:p>
            <a:pPr eaLnBrk="1" hangingPunct="1"/>
            <a:r>
              <a:rPr lang="en-GB" altLang="en-US" dirty="0" smtClean="0"/>
              <a:t>Peter Cannard – S2</a:t>
            </a:r>
          </a:p>
          <a:p>
            <a:pPr eaLnBrk="1" hangingPunct="1"/>
            <a:r>
              <a:rPr lang="en-GB" altLang="en-US" dirty="0" smtClean="0"/>
              <a:t>Kai Ferguson – S2</a:t>
            </a:r>
          </a:p>
          <a:p>
            <a:pPr eaLnBrk="1" hangingPunct="1"/>
            <a:endParaRPr lang="en-GB" altLang="en-US" dirty="0" smtClean="0"/>
          </a:p>
        </p:txBody>
      </p:sp>
      <p:sp>
        <p:nvSpPr>
          <p:cNvPr id="2" name="Rectangle 2"/>
          <p:cNvSpPr>
            <a:spLocks noGrp="1" noChangeArrowheads="1"/>
          </p:cNvSpPr>
          <p:nvPr>
            <p:ph type="title"/>
          </p:nvPr>
        </p:nvSpPr>
        <p:spPr>
          <a:xfrm>
            <a:off x="457200" y="274638"/>
            <a:ext cx="8219256" cy="1143000"/>
          </a:xfrm>
        </p:spPr>
        <p:txBody>
          <a:bodyPr/>
          <a:lstStyle/>
          <a:p>
            <a:pPr algn="ctr" eaLnBrk="1" fontAlgn="auto" hangingPunct="1">
              <a:spcAft>
                <a:spcPts val="0"/>
              </a:spcAft>
              <a:defRPr/>
            </a:pPr>
            <a:r>
              <a:rPr lang="en-GB" altLang="en-US" dirty="0" smtClean="0"/>
              <a:t>S1/2 - Outstanding Attendance </a:t>
            </a:r>
            <a:br>
              <a:rPr lang="en-GB" altLang="en-US" dirty="0" smtClean="0"/>
            </a:br>
            <a:r>
              <a:rPr lang="en-GB" altLang="en-US" sz="2700" dirty="0" smtClean="0"/>
              <a:t>Pupils must have 100% to achieve this.</a:t>
            </a:r>
            <a:endParaRPr lang="en-GB" altLang="en-US" sz="27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1"/>
          <p:cNvSpPr>
            <a:spLocks noGrp="1"/>
          </p:cNvSpPr>
          <p:nvPr>
            <p:ph sz="half" idx="1"/>
          </p:nvPr>
        </p:nvSpPr>
        <p:spPr>
          <a:xfrm>
            <a:off x="457200" y="1481138"/>
            <a:ext cx="4762872" cy="4612158"/>
          </a:xfrm>
        </p:spPr>
        <p:txBody>
          <a:bodyPr/>
          <a:lstStyle/>
          <a:p>
            <a:pPr marL="107950" indent="0" eaLnBrk="1" hangingPunct="1">
              <a:buFont typeface="Wingdings 3" pitchFamily="18" charset="2"/>
              <a:buNone/>
            </a:pPr>
            <a:r>
              <a:rPr lang="en-GB" altLang="en-US" sz="6000" dirty="0" smtClean="0"/>
              <a:t>A1</a:t>
            </a:r>
          </a:p>
          <a:p>
            <a:pPr marL="107950" indent="0" eaLnBrk="1" hangingPunct="1">
              <a:buFont typeface="Wingdings 3" pitchFamily="18" charset="2"/>
              <a:buNone/>
            </a:pPr>
            <a:r>
              <a:rPr lang="en-GB" altLang="en-US" b="1" dirty="0" smtClean="0"/>
              <a:t>David Michie</a:t>
            </a:r>
          </a:p>
          <a:p>
            <a:pPr marL="107950" indent="0" eaLnBrk="1" hangingPunct="1">
              <a:buFont typeface="Wingdings 3" pitchFamily="18" charset="2"/>
              <a:buNone/>
            </a:pPr>
            <a:endParaRPr lang="en-GB" altLang="en-US" dirty="0" smtClean="0"/>
          </a:p>
          <a:p>
            <a:pPr eaLnBrk="1" hangingPunct="1"/>
            <a:r>
              <a:rPr lang="en-GB" altLang="en-US" sz="2400" dirty="0"/>
              <a:t>Helps check the class pigeonhole.</a:t>
            </a:r>
          </a:p>
          <a:p>
            <a:pPr eaLnBrk="1" hangingPunct="1"/>
            <a:r>
              <a:rPr lang="en-GB" altLang="en-US" sz="2400" dirty="0" smtClean="0"/>
              <a:t>Participates </a:t>
            </a:r>
            <a:r>
              <a:rPr lang="en-GB" altLang="en-US" sz="2400" dirty="0"/>
              <a:t>in the quizzes.</a:t>
            </a:r>
          </a:p>
          <a:p>
            <a:pPr eaLnBrk="1" hangingPunct="1"/>
            <a:r>
              <a:rPr lang="en-GB" altLang="en-US" sz="2400" dirty="0"/>
              <a:t>Represented Altyre at lunchtime events.</a:t>
            </a:r>
          </a:p>
          <a:p>
            <a:pPr eaLnBrk="1" hangingPunct="1"/>
            <a:r>
              <a:rPr lang="en-GB" altLang="en-US" sz="2400" dirty="0"/>
              <a:t>Attends pupil forum of behalf of the class.</a:t>
            </a:r>
          </a:p>
          <a:p>
            <a:pPr marL="107950" indent="0" eaLnBrk="1" hangingPunct="1">
              <a:buFont typeface="Wingdings 3" pitchFamily="18" charset="2"/>
              <a:buNone/>
            </a:pPr>
            <a:endParaRPr lang="en-GB" altLang="en-US" dirty="0" smtClean="0"/>
          </a:p>
        </p:txBody>
      </p:sp>
      <p:sp>
        <p:nvSpPr>
          <p:cNvPr id="4" name="Title 3"/>
          <p:cNvSpPr>
            <a:spLocks noGrp="1"/>
          </p:cNvSpPr>
          <p:nvPr>
            <p:ph type="title"/>
          </p:nvPr>
        </p:nvSpPr>
        <p:spPr/>
        <p:txBody>
          <a:bodyPr>
            <a:normAutofit fontScale="90000"/>
          </a:bodyPr>
          <a:lstStyle/>
          <a:p>
            <a:pPr algn="ctr" eaLnBrk="1" hangingPunct="1">
              <a:defRPr/>
            </a:pPr>
            <a:r>
              <a:rPr lang="en-GB" dirty="0" smtClean="0"/>
              <a:t>REGISTRATION CLASS</a:t>
            </a:r>
            <a:br>
              <a:rPr lang="en-GB" dirty="0" smtClean="0"/>
            </a:br>
            <a:r>
              <a:rPr lang="en-GB" dirty="0" smtClean="0"/>
              <a:t>STAR PUPIL</a:t>
            </a:r>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1733455"/>
            <a:ext cx="3143416"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1"/>
          <p:cNvSpPr>
            <a:spLocks noGrp="1"/>
          </p:cNvSpPr>
          <p:nvPr>
            <p:ph sz="half" idx="1"/>
          </p:nvPr>
        </p:nvSpPr>
        <p:spPr>
          <a:xfrm>
            <a:off x="457200" y="1481138"/>
            <a:ext cx="4474840" cy="4684166"/>
          </a:xfrm>
        </p:spPr>
        <p:txBody>
          <a:bodyPr/>
          <a:lstStyle/>
          <a:p>
            <a:pPr marL="107950" indent="0" eaLnBrk="1" hangingPunct="1">
              <a:buFont typeface="Wingdings 3" pitchFamily="18" charset="2"/>
              <a:buNone/>
            </a:pPr>
            <a:r>
              <a:rPr lang="en-GB" altLang="en-US" sz="6000" dirty="0" smtClean="0"/>
              <a:t>A2</a:t>
            </a:r>
          </a:p>
          <a:p>
            <a:pPr marL="107950" indent="0" eaLnBrk="1" hangingPunct="1">
              <a:buFont typeface="Wingdings 3" pitchFamily="18" charset="2"/>
              <a:buNone/>
            </a:pPr>
            <a:r>
              <a:rPr lang="en-GB" altLang="en-US" dirty="0" smtClean="0"/>
              <a:t>Amy Waples</a:t>
            </a:r>
          </a:p>
          <a:p>
            <a:pPr marL="107950" indent="0" eaLnBrk="1" hangingPunct="1">
              <a:buFont typeface="Wingdings 3" pitchFamily="18" charset="2"/>
              <a:buNone/>
            </a:pPr>
            <a:endParaRPr lang="en-GB" altLang="en-US" dirty="0" smtClean="0"/>
          </a:p>
          <a:p>
            <a:pPr eaLnBrk="1" hangingPunct="1"/>
            <a:r>
              <a:rPr lang="en-GB" altLang="en-US" sz="2400" dirty="0"/>
              <a:t>Kind supporter of new pupils.</a:t>
            </a:r>
          </a:p>
          <a:p>
            <a:pPr eaLnBrk="1" hangingPunct="1"/>
            <a:r>
              <a:rPr lang="en-GB" altLang="en-US" sz="2400" dirty="0"/>
              <a:t>Willing to do any task in registration.</a:t>
            </a:r>
          </a:p>
          <a:p>
            <a:pPr eaLnBrk="1" hangingPunct="1"/>
            <a:r>
              <a:rPr lang="en-GB" altLang="en-US" sz="2400" dirty="0" smtClean="0"/>
              <a:t>Participates </a:t>
            </a:r>
            <a:r>
              <a:rPr lang="en-GB" altLang="en-US" sz="2400" dirty="0"/>
              <a:t>in quizzes and activities – sometimes even by herself!</a:t>
            </a:r>
          </a:p>
          <a:p>
            <a:pPr marL="107950" indent="0" eaLnBrk="1" hangingPunct="1">
              <a:buFont typeface="Wingdings 3" pitchFamily="18" charset="2"/>
              <a:buNone/>
            </a:pPr>
            <a:endParaRPr lang="en-GB" altLang="en-US" sz="2400" dirty="0" smtClean="0"/>
          </a:p>
        </p:txBody>
      </p:sp>
      <p:sp>
        <p:nvSpPr>
          <p:cNvPr id="4" name="Title 3"/>
          <p:cNvSpPr>
            <a:spLocks noGrp="1"/>
          </p:cNvSpPr>
          <p:nvPr>
            <p:ph type="title"/>
          </p:nvPr>
        </p:nvSpPr>
        <p:spPr/>
        <p:txBody>
          <a:bodyPr>
            <a:normAutofit fontScale="90000"/>
          </a:bodyPr>
          <a:lstStyle/>
          <a:p>
            <a:pPr algn="ctr" eaLnBrk="1" hangingPunct="1">
              <a:defRPr/>
            </a:pPr>
            <a:r>
              <a:rPr lang="en-GB" dirty="0" smtClean="0"/>
              <a:t>REGISTRATION CLASS </a:t>
            </a:r>
            <a:br>
              <a:rPr lang="en-GB" dirty="0" smtClean="0"/>
            </a:br>
            <a:r>
              <a:rPr lang="en-GB" dirty="0" smtClean="0"/>
              <a:t>STAR PUPIL</a:t>
            </a:r>
            <a:endParaRPr lang="en-GB"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064" y="1700808"/>
            <a:ext cx="3324969" cy="4417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1"/>
          <p:cNvSpPr>
            <a:spLocks noGrp="1"/>
          </p:cNvSpPr>
          <p:nvPr>
            <p:ph sz="half" idx="1"/>
          </p:nvPr>
        </p:nvSpPr>
        <p:spPr>
          <a:xfrm>
            <a:off x="467544" y="908720"/>
            <a:ext cx="4038600" cy="5476254"/>
          </a:xfrm>
        </p:spPr>
        <p:txBody>
          <a:bodyPr/>
          <a:lstStyle/>
          <a:p>
            <a:pPr marL="107950" indent="0" eaLnBrk="1" hangingPunct="1">
              <a:buFont typeface="Wingdings 3" pitchFamily="18" charset="2"/>
              <a:buNone/>
            </a:pPr>
            <a:r>
              <a:rPr lang="en-GB" altLang="en-US" sz="6000" dirty="0" smtClean="0"/>
              <a:t>A5</a:t>
            </a:r>
          </a:p>
          <a:p>
            <a:pPr marL="107950" indent="0" eaLnBrk="1" hangingPunct="1">
              <a:buFont typeface="Wingdings 3" pitchFamily="18" charset="2"/>
              <a:buNone/>
            </a:pPr>
            <a:r>
              <a:rPr lang="en-GB" altLang="en-US" sz="3600" dirty="0" smtClean="0"/>
              <a:t>Carl Kleintges</a:t>
            </a:r>
          </a:p>
          <a:p>
            <a:pPr marL="107950" indent="0" eaLnBrk="1" hangingPunct="1">
              <a:buFont typeface="Wingdings 3" pitchFamily="18" charset="2"/>
              <a:buNone/>
            </a:pPr>
            <a:endParaRPr lang="en-GB" altLang="en-US" dirty="0" smtClean="0"/>
          </a:p>
          <a:p>
            <a:pPr eaLnBrk="1" hangingPunct="1"/>
            <a:r>
              <a:rPr lang="en-GB" altLang="en-US" dirty="0"/>
              <a:t>Kind supporter of younger and new pupils. </a:t>
            </a:r>
          </a:p>
          <a:p>
            <a:pPr eaLnBrk="1" hangingPunct="1"/>
            <a:r>
              <a:rPr lang="en-GB" altLang="en-US" dirty="0"/>
              <a:t>Good motivator.</a:t>
            </a:r>
          </a:p>
          <a:p>
            <a:pPr eaLnBrk="1" hangingPunct="1"/>
            <a:r>
              <a:rPr lang="en-GB" altLang="en-US" dirty="0"/>
              <a:t>Always willing to lead discussion </a:t>
            </a:r>
            <a:r>
              <a:rPr lang="en-GB" altLang="en-US" dirty="0" smtClean="0"/>
              <a:t>an</a:t>
            </a:r>
            <a:r>
              <a:rPr lang="en-GB" altLang="en-US" dirty="0"/>
              <a:t>d class conversation.</a:t>
            </a:r>
          </a:p>
          <a:p>
            <a:pPr eaLnBrk="1" hangingPunct="1"/>
            <a:endParaRPr lang="en-GB" altLang="en-US" dirty="0" smtClean="0"/>
          </a:p>
        </p:txBody>
      </p:sp>
      <p:sp>
        <p:nvSpPr>
          <p:cNvPr id="4" name="Title 3"/>
          <p:cNvSpPr>
            <a:spLocks noGrp="1"/>
          </p:cNvSpPr>
          <p:nvPr>
            <p:ph type="title"/>
          </p:nvPr>
        </p:nvSpPr>
        <p:spPr/>
        <p:txBody>
          <a:bodyPr>
            <a:normAutofit fontScale="90000"/>
          </a:bodyPr>
          <a:lstStyle/>
          <a:p>
            <a:pPr algn="ctr" eaLnBrk="1" hangingPunct="1">
              <a:defRPr/>
            </a:pPr>
            <a:r>
              <a:rPr lang="en-GB" dirty="0" smtClean="0"/>
              <a:t>REGISTRATION CLASS</a:t>
            </a:r>
            <a:br>
              <a:rPr lang="en-GB" dirty="0" smtClean="0"/>
            </a:br>
            <a:r>
              <a:rPr lang="en-GB" dirty="0" smtClean="0"/>
              <a:t>STAR PUPIL</a:t>
            </a:r>
            <a:endParaRPr lang="en-GB"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1484784"/>
            <a:ext cx="3613001" cy="4800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1"/>
          <p:cNvSpPr>
            <a:spLocks noGrp="1"/>
          </p:cNvSpPr>
          <p:nvPr>
            <p:ph sz="half" idx="1"/>
          </p:nvPr>
        </p:nvSpPr>
        <p:spPr>
          <a:xfrm>
            <a:off x="457200" y="1196752"/>
            <a:ext cx="4762872" cy="5040560"/>
          </a:xfrm>
        </p:spPr>
        <p:txBody>
          <a:bodyPr/>
          <a:lstStyle/>
          <a:p>
            <a:pPr marL="107950" indent="0" eaLnBrk="1" hangingPunct="1">
              <a:buFont typeface="Wingdings 3" pitchFamily="18" charset="2"/>
              <a:buNone/>
            </a:pPr>
            <a:r>
              <a:rPr lang="en-GB" altLang="en-US" sz="6000" dirty="0" smtClean="0"/>
              <a:t>A6</a:t>
            </a:r>
          </a:p>
          <a:p>
            <a:pPr marL="109537" indent="0" eaLnBrk="1" hangingPunct="1">
              <a:buNone/>
            </a:pPr>
            <a:r>
              <a:rPr lang="en-GB" altLang="en-US" sz="3600" dirty="0"/>
              <a:t>Caitlin </a:t>
            </a:r>
            <a:r>
              <a:rPr lang="en-GB" altLang="en-US" sz="3600" dirty="0" smtClean="0"/>
              <a:t>Thomson</a:t>
            </a:r>
          </a:p>
          <a:p>
            <a:pPr marL="109537" indent="0" eaLnBrk="1" hangingPunct="1">
              <a:buNone/>
            </a:pPr>
            <a:endParaRPr lang="en-GB" altLang="en-US" sz="3600" dirty="0" smtClean="0"/>
          </a:p>
          <a:p>
            <a:pPr eaLnBrk="1" hangingPunct="1"/>
            <a:r>
              <a:rPr lang="en-GB" altLang="en-US" sz="2400" dirty="0" smtClean="0"/>
              <a:t>Helpful </a:t>
            </a:r>
            <a:r>
              <a:rPr lang="en-GB" altLang="en-US" sz="2400" dirty="0"/>
              <a:t>and enthusiastic member of the class.</a:t>
            </a:r>
          </a:p>
          <a:p>
            <a:pPr eaLnBrk="1" hangingPunct="1"/>
            <a:r>
              <a:rPr lang="en-GB" altLang="en-US" sz="2400" dirty="0"/>
              <a:t>Helped arrangements for the girls football team also.</a:t>
            </a:r>
          </a:p>
          <a:p>
            <a:pPr eaLnBrk="1" hangingPunct="1"/>
            <a:r>
              <a:rPr lang="en-GB" altLang="en-US" sz="2400" dirty="0"/>
              <a:t>Got stuck into reg. competitions – remembering 25 digits!!</a:t>
            </a:r>
          </a:p>
          <a:p>
            <a:pPr marL="107950" indent="0" eaLnBrk="1" hangingPunct="1">
              <a:buFont typeface="Wingdings 3" pitchFamily="18" charset="2"/>
              <a:buNone/>
            </a:pPr>
            <a:endParaRPr lang="en-GB" altLang="en-US" sz="3600" dirty="0" smtClean="0"/>
          </a:p>
        </p:txBody>
      </p:sp>
      <p:sp>
        <p:nvSpPr>
          <p:cNvPr id="4" name="Title 3"/>
          <p:cNvSpPr>
            <a:spLocks noGrp="1"/>
          </p:cNvSpPr>
          <p:nvPr>
            <p:ph type="title"/>
          </p:nvPr>
        </p:nvSpPr>
        <p:spPr/>
        <p:txBody>
          <a:bodyPr>
            <a:normAutofit fontScale="90000"/>
          </a:bodyPr>
          <a:lstStyle/>
          <a:p>
            <a:pPr algn="ctr" eaLnBrk="1" hangingPunct="1">
              <a:defRPr/>
            </a:pPr>
            <a:r>
              <a:rPr lang="en-GB" dirty="0" smtClean="0"/>
              <a:t>REGISTRATION CLASS</a:t>
            </a:r>
            <a:br>
              <a:rPr lang="en-GB" dirty="0" smtClean="0"/>
            </a:br>
            <a:r>
              <a:rPr lang="en-GB" dirty="0" smtClean="0"/>
              <a:t>STAR PUPIL</a:t>
            </a:r>
            <a:endParaRPr lang="en-GB"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2066" y="1412776"/>
            <a:ext cx="3576991"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1"/>
          <p:cNvSpPr>
            <a:spLocks noGrp="1"/>
          </p:cNvSpPr>
          <p:nvPr>
            <p:ph sz="half" idx="1"/>
          </p:nvPr>
        </p:nvSpPr>
        <p:spPr>
          <a:xfrm>
            <a:off x="539552" y="1700808"/>
            <a:ext cx="4608512" cy="4525962"/>
          </a:xfrm>
        </p:spPr>
        <p:txBody>
          <a:bodyPr/>
          <a:lstStyle/>
          <a:p>
            <a:pPr marL="107950" indent="0" eaLnBrk="1" hangingPunct="1">
              <a:buFont typeface="Wingdings 3" pitchFamily="18" charset="2"/>
              <a:buNone/>
            </a:pPr>
            <a:r>
              <a:rPr lang="en-GB" altLang="en-US" sz="6000" dirty="0" smtClean="0"/>
              <a:t>A7</a:t>
            </a:r>
          </a:p>
          <a:p>
            <a:pPr marL="107950" indent="0" eaLnBrk="1" hangingPunct="1">
              <a:buFont typeface="Wingdings 3" pitchFamily="18" charset="2"/>
              <a:buNone/>
            </a:pPr>
            <a:endParaRPr lang="en-GB" altLang="en-US" sz="2000" dirty="0" smtClean="0"/>
          </a:p>
          <a:p>
            <a:pPr marL="109537" indent="0" eaLnBrk="1" hangingPunct="1">
              <a:buNone/>
            </a:pPr>
            <a:r>
              <a:rPr lang="en-GB" altLang="en-US" sz="3600" dirty="0"/>
              <a:t>Cora </a:t>
            </a:r>
            <a:r>
              <a:rPr lang="en-GB" altLang="en-US" sz="3600" dirty="0" smtClean="0"/>
              <a:t>Meechan</a:t>
            </a:r>
          </a:p>
          <a:p>
            <a:pPr eaLnBrk="1" hangingPunct="1"/>
            <a:r>
              <a:rPr lang="en-GB" altLang="en-US" sz="2400" dirty="0" smtClean="0"/>
              <a:t>Involved </a:t>
            </a:r>
            <a:r>
              <a:rPr lang="en-GB" altLang="en-US" sz="2400" dirty="0"/>
              <a:t>in so much both inside and outside of school.</a:t>
            </a:r>
          </a:p>
          <a:p>
            <a:pPr eaLnBrk="1" hangingPunct="1"/>
            <a:r>
              <a:rPr lang="en-GB" altLang="en-US" sz="2400" dirty="0"/>
              <a:t>Positive contribution to everything but particularly the Blytheswood Appeal.</a:t>
            </a:r>
          </a:p>
          <a:p>
            <a:pPr marL="107950" indent="0" eaLnBrk="1" hangingPunct="1">
              <a:buFont typeface="Wingdings 3" pitchFamily="18" charset="2"/>
              <a:buNone/>
            </a:pPr>
            <a:endParaRPr lang="en-GB" altLang="en-US" sz="3600" dirty="0" smtClean="0"/>
          </a:p>
        </p:txBody>
      </p:sp>
      <p:sp>
        <p:nvSpPr>
          <p:cNvPr id="4" name="Title 3"/>
          <p:cNvSpPr>
            <a:spLocks noGrp="1"/>
          </p:cNvSpPr>
          <p:nvPr>
            <p:ph type="title"/>
          </p:nvPr>
        </p:nvSpPr>
        <p:spPr>
          <a:ln>
            <a:solidFill>
              <a:schemeClr val="accent1"/>
            </a:solidFill>
          </a:ln>
        </p:spPr>
        <p:txBody>
          <a:bodyPr>
            <a:normAutofit fontScale="90000"/>
          </a:bodyPr>
          <a:lstStyle/>
          <a:p>
            <a:pPr algn="ctr" eaLnBrk="1" hangingPunct="1">
              <a:defRPr/>
            </a:pPr>
            <a:r>
              <a:rPr lang="en-GB" dirty="0" smtClean="0"/>
              <a:t>REGISTRATION CLASS</a:t>
            </a:r>
            <a:br>
              <a:rPr lang="en-GB" dirty="0" smtClean="0"/>
            </a:br>
            <a:r>
              <a:rPr lang="en-GB" dirty="0" smtClean="0"/>
              <a:t>STAR PUPIL</a:t>
            </a:r>
            <a:endParaRPr lang="en-GB"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1700808"/>
            <a:ext cx="3468985" cy="4609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1"/>
          <p:cNvSpPr>
            <a:spLocks noGrp="1"/>
          </p:cNvSpPr>
          <p:nvPr>
            <p:ph sz="half" idx="1"/>
          </p:nvPr>
        </p:nvSpPr>
        <p:spPr>
          <a:xfrm>
            <a:off x="457200" y="1481138"/>
            <a:ext cx="4690864" cy="4525962"/>
          </a:xfrm>
        </p:spPr>
        <p:txBody>
          <a:bodyPr/>
          <a:lstStyle/>
          <a:p>
            <a:pPr marL="107950" indent="0" eaLnBrk="1" hangingPunct="1">
              <a:buFont typeface="Wingdings 3" pitchFamily="18" charset="2"/>
              <a:buNone/>
            </a:pPr>
            <a:r>
              <a:rPr lang="en-GB" altLang="en-US" sz="6000" dirty="0" smtClean="0"/>
              <a:t>A9</a:t>
            </a:r>
          </a:p>
          <a:p>
            <a:pPr marL="107950" indent="0" eaLnBrk="1" hangingPunct="1">
              <a:buFont typeface="Wingdings 3" pitchFamily="18" charset="2"/>
              <a:buNone/>
            </a:pPr>
            <a:endParaRPr lang="en-GB" altLang="en-US" sz="2000" dirty="0" smtClean="0"/>
          </a:p>
          <a:p>
            <a:pPr marL="109537" indent="0" eaLnBrk="1" hangingPunct="1">
              <a:buNone/>
            </a:pPr>
            <a:r>
              <a:rPr lang="en-GB" altLang="en-US" sz="3600" dirty="0"/>
              <a:t>Peter </a:t>
            </a:r>
            <a:r>
              <a:rPr lang="en-GB" altLang="en-US" sz="3600" dirty="0" smtClean="0"/>
              <a:t>Cannard</a:t>
            </a:r>
          </a:p>
          <a:p>
            <a:pPr eaLnBrk="1" hangingPunct="1"/>
            <a:r>
              <a:rPr lang="en-GB" altLang="en-US" sz="2400" dirty="0" smtClean="0"/>
              <a:t>Enthusiasm </a:t>
            </a:r>
            <a:r>
              <a:rPr lang="en-GB" altLang="en-US" sz="2400" dirty="0"/>
              <a:t>during all class activities.</a:t>
            </a:r>
          </a:p>
          <a:p>
            <a:pPr eaLnBrk="1" hangingPunct="1"/>
            <a:r>
              <a:rPr lang="en-GB" altLang="en-US" sz="2400" dirty="0"/>
              <a:t>Takes the lead in organising and gathering quiz answers.</a:t>
            </a:r>
          </a:p>
          <a:p>
            <a:pPr eaLnBrk="1" hangingPunct="1"/>
            <a:r>
              <a:rPr lang="en-GB" altLang="en-US" sz="2400" dirty="0"/>
              <a:t>All round good guy!</a:t>
            </a:r>
          </a:p>
          <a:p>
            <a:pPr marL="107950" indent="0" eaLnBrk="1" hangingPunct="1">
              <a:buFont typeface="Wingdings 3" pitchFamily="18" charset="2"/>
              <a:buNone/>
            </a:pPr>
            <a:endParaRPr lang="en-GB" altLang="en-US" sz="3600" dirty="0" smtClean="0"/>
          </a:p>
        </p:txBody>
      </p:sp>
      <p:sp>
        <p:nvSpPr>
          <p:cNvPr id="4" name="Title 3"/>
          <p:cNvSpPr>
            <a:spLocks noGrp="1"/>
          </p:cNvSpPr>
          <p:nvPr>
            <p:ph type="title"/>
          </p:nvPr>
        </p:nvSpPr>
        <p:spPr/>
        <p:txBody>
          <a:bodyPr>
            <a:normAutofit fontScale="90000"/>
          </a:bodyPr>
          <a:lstStyle/>
          <a:p>
            <a:pPr algn="ctr" eaLnBrk="1" hangingPunct="1">
              <a:defRPr/>
            </a:pPr>
            <a:r>
              <a:rPr lang="en-GB" dirty="0" smtClean="0"/>
              <a:t>REGISTRATION CLASS</a:t>
            </a:r>
            <a:br>
              <a:rPr lang="en-GB" dirty="0" smtClean="0"/>
            </a:br>
            <a:r>
              <a:rPr lang="en-GB" dirty="0" smtClean="0"/>
              <a:t>STAR PUPIL</a:t>
            </a:r>
            <a:endParaRPr lang="en-GB"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064" y="1412776"/>
            <a:ext cx="3685009" cy="4896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1"/>
          <p:cNvSpPr>
            <a:spLocks noGrp="1"/>
          </p:cNvSpPr>
          <p:nvPr>
            <p:ph sz="half" idx="1"/>
          </p:nvPr>
        </p:nvSpPr>
        <p:spPr>
          <a:xfrm>
            <a:off x="467544" y="1052736"/>
            <a:ext cx="4680520" cy="4886002"/>
          </a:xfrm>
        </p:spPr>
        <p:txBody>
          <a:bodyPr/>
          <a:lstStyle/>
          <a:p>
            <a:pPr marL="107950" indent="0" eaLnBrk="1" hangingPunct="1">
              <a:buFont typeface="Wingdings 3" pitchFamily="18" charset="2"/>
              <a:buNone/>
            </a:pPr>
            <a:r>
              <a:rPr lang="en-GB" altLang="en-US" sz="6000" dirty="0" smtClean="0"/>
              <a:t>AA</a:t>
            </a:r>
          </a:p>
          <a:p>
            <a:pPr marL="107950" indent="0" eaLnBrk="1" hangingPunct="1">
              <a:buFont typeface="Wingdings 3" pitchFamily="18" charset="2"/>
              <a:buNone/>
            </a:pPr>
            <a:endParaRPr lang="en-GB" altLang="en-US" sz="2400" dirty="0" smtClean="0"/>
          </a:p>
          <a:p>
            <a:pPr marL="107950" indent="0" eaLnBrk="1" hangingPunct="1">
              <a:buFont typeface="Wingdings 3" pitchFamily="18" charset="2"/>
              <a:buNone/>
            </a:pPr>
            <a:r>
              <a:rPr lang="en-GB" altLang="en-US" sz="3600" dirty="0" smtClean="0"/>
              <a:t>Rosie Hart</a:t>
            </a:r>
          </a:p>
          <a:p>
            <a:pPr eaLnBrk="1" hangingPunct="1"/>
            <a:r>
              <a:rPr lang="en-GB" altLang="en-US" sz="2400" dirty="0"/>
              <a:t>Cheerful and always willing to help.</a:t>
            </a:r>
          </a:p>
          <a:p>
            <a:pPr eaLnBrk="1" hangingPunct="1"/>
            <a:r>
              <a:rPr lang="en-GB" altLang="en-US" sz="2400" dirty="0"/>
              <a:t>Encourages all to participate in class competitions.</a:t>
            </a:r>
          </a:p>
          <a:p>
            <a:pPr eaLnBrk="1" hangingPunct="1"/>
            <a:r>
              <a:rPr lang="en-GB" altLang="en-US" sz="2400" dirty="0"/>
              <a:t>Driving force behind the most successful Shoe Box appeal yet for this </a:t>
            </a:r>
            <a:r>
              <a:rPr lang="en-GB" altLang="en-US" sz="2400" dirty="0" smtClean="0"/>
              <a:t>class.</a:t>
            </a:r>
          </a:p>
        </p:txBody>
      </p:sp>
      <p:sp>
        <p:nvSpPr>
          <p:cNvPr id="4" name="Title 3"/>
          <p:cNvSpPr>
            <a:spLocks noGrp="1"/>
          </p:cNvSpPr>
          <p:nvPr>
            <p:ph type="title"/>
          </p:nvPr>
        </p:nvSpPr>
        <p:spPr/>
        <p:txBody>
          <a:bodyPr>
            <a:normAutofit fontScale="90000"/>
          </a:bodyPr>
          <a:lstStyle/>
          <a:p>
            <a:pPr algn="ctr" eaLnBrk="1" hangingPunct="1">
              <a:defRPr/>
            </a:pPr>
            <a:r>
              <a:rPr lang="en-GB" dirty="0" smtClean="0"/>
              <a:t>REGISTRATION CLASS</a:t>
            </a:r>
            <a:br>
              <a:rPr lang="en-GB" dirty="0" smtClean="0"/>
            </a:br>
            <a:r>
              <a:rPr lang="en-GB" dirty="0" smtClean="0"/>
              <a:t>STAR PUPIL</a:t>
            </a:r>
            <a:endParaRPr lang="en-GB"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452" y="1484784"/>
            <a:ext cx="3468597"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subTitle" idx="1"/>
          </p:nvPr>
        </p:nvSpPr>
        <p:spPr>
          <a:xfrm>
            <a:off x="611188" y="1628800"/>
            <a:ext cx="7993062" cy="3182913"/>
          </a:xfrm>
        </p:spPr>
        <p:txBody>
          <a:bodyPr/>
          <a:lstStyle/>
          <a:p>
            <a:pPr marR="0" algn="ctr" eaLnBrk="1" hangingPunct="1"/>
            <a:r>
              <a:rPr lang="en-US" altLang="en-US" sz="4000" dirty="0" smtClean="0"/>
              <a:t>CORA MEECHAN </a:t>
            </a:r>
          </a:p>
          <a:p>
            <a:pPr marR="0" algn="ctr" eaLnBrk="1" hangingPunct="1"/>
            <a:r>
              <a:rPr lang="en-US" altLang="en-US" dirty="0" smtClean="0"/>
              <a:t>Vocal</a:t>
            </a:r>
          </a:p>
          <a:p>
            <a:pPr marR="0" algn="ctr" eaLnBrk="1" hangingPunct="1"/>
            <a:r>
              <a:rPr lang="en-US" altLang="en-US" dirty="0" smtClean="0"/>
              <a:t> </a:t>
            </a:r>
          </a:p>
          <a:p>
            <a:pPr marR="0" algn="ctr" eaLnBrk="1" hangingPunct="1"/>
            <a:r>
              <a:rPr lang="en-US" altLang="en-US" i="1" dirty="0" smtClean="0"/>
              <a:t>‘’Make you feel my Love’</a:t>
            </a:r>
          </a:p>
          <a:p>
            <a:pPr marR="0" algn="ctr" eaLnBrk="1" hangingPunct="1"/>
            <a:r>
              <a:rPr lang="en-US" altLang="en-US" dirty="0" smtClean="0"/>
              <a:t>By</a:t>
            </a:r>
          </a:p>
          <a:p>
            <a:pPr marR="0" algn="ctr" eaLnBrk="1" hangingPunct="1"/>
            <a:r>
              <a:rPr lang="en-US" altLang="en-US" dirty="0" smtClean="0"/>
              <a:t>Adele</a:t>
            </a:r>
          </a:p>
        </p:txBody>
      </p:sp>
      <p:sp>
        <p:nvSpPr>
          <p:cNvPr id="2" name="Title 1"/>
          <p:cNvSpPr>
            <a:spLocks noGrp="1"/>
          </p:cNvSpPr>
          <p:nvPr>
            <p:ph type="ctrTitle"/>
          </p:nvPr>
        </p:nvSpPr>
        <p:spPr>
          <a:xfrm>
            <a:off x="683568" y="476673"/>
            <a:ext cx="7772400" cy="1008111"/>
          </a:xfrm>
        </p:spPr>
        <p:txBody>
          <a:bodyPr>
            <a:normAutofit/>
          </a:bodyPr>
          <a:lstStyle/>
          <a:p>
            <a:pPr algn="ctr"/>
            <a:r>
              <a:rPr lang="en-GB" dirty="0" smtClean="0"/>
              <a:t>MUSICAL INTERLUDE </a:t>
            </a:r>
            <a:endParaRPr lang="en-GB" dirty="0"/>
          </a:p>
        </p:txBody>
      </p:sp>
    </p:spTree>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noChangeArrowheads="1"/>
          </p:cNvSpPr>
          <p:nvPr>
            <p:ph sz="half" idx="1"/>
          </p:nvPr>
        </p:nvSpPr>
        <p:spPr>
          <a:xfrm>
            <a:off x="457200" y="1481138"/>
            <a:ext cx="4038600" cy="4525962"/>
          </a:xfrm>
        </p:spPr>
        <p:txBody>
          <a:bodyPr/>
          <a:lstStyle/>
          <a:p>
            <a:pPr eaLnBrk="1" hangingPunct="1">
              <a:lnSpc>
                <a:spcPct val="90000"/>
              </a:lnSpc>
            </a:pPr>
            <a:r>
              <a:rPr lang="en-GB" altLang="en-US" sz="2400" dirty="0" smtClean="0"/>
              <a:t>Cora Meechan</a:t>
            </a:r>
          </a:p>
          <a:p>
            <a:pPr eaLnBrk="1" hangingPunct="1">
              <a:lnSpc>
                <a:spcPct val="90000"/>
              </a:lnSpc>
            </a:pPr>
            <a:r>
              <a:rPr lang="en-GB" altLang="en-US" sz="2400" dirty="0" smtClean="0"/>
              <a:t>Bailey Cunningham</a:t>
            </a:r>
          </a:p>
          <a:p>
            <a:pPr eaLnBrk="1" hangingPunct="1">
              <a:lnSpc>
                <a:spcPct val="90000"/>
              </a:lnSpc>
            </a:pPr>
            <a:r>
              <a:rPr lang="en-GB" altLang="en-US" sz="2400" dirty="0" smtClean="0"/>
              <a:t>Amy Waples</a:t>
            </a:r>
          </a:p>
        </p:txBody>
      </p:sp>
      <p:sp>
        <p:nvSpPr>
          <p:cNvPr id="51203" name="Rectangle 5"/>
          <p:cNvSpPr>
            <a:spLocks noGrp="1" noChangeArrowheads="1"/>
          </p:cNvSpPr>
          <p:nvPr>
            <p:ph sz="half" idx="2"/>
          </p:nvPr>
        </p:nvSpPr>
        <p:spPr>
          <a:xfrm>
            <a:off x="4648200" y="1481138"/>
            <a:ext cx="4038600" cy="4525962"/>
          </a:xfrm>
        </p:spPr>
        <p:txBody>
          <a:bodyPr/>
          <a:lstStyle/>
          <a:p>
            <a:pPr eaLnBrk="1" hangingPunct="1">
              <a:lnSpc>
                <a:spcPct val="90000"/>
              </a:lnSpc>
            </a:pPr>
            <a:endParaRPr lang="en-GB" altLang="en-US" sz="2400" dirty="0" smtClean="0"/>
          </a:p>
        </p:txBody>
      </p:sp>
      <p:sp>
        <p:nvSpPr>
          <p:cNvPr id="181250" name="Rectangle 2"/>
          <p:cNvSpPr>
            <a:spLocks noGrp="1" noChangeArrowheads="1"/>
          </p:cNvSpPr>
          <p:nvPr>
            <p:ph type="title"/>
          </p:nvPr>
        </p:nvSpPr>
        <p:spPr/>
        <p:txBody>
          <a:bodyPr>
            <a:normAutofit fontScale="90000"/>
          </a:bodyPr>
          <a:lstStyle/>
          <a:p>
            <a:pPr algn="ctr" eaLnBrk="1" fontAlgn="auto" hangingPunct="1">
              <a:spcAft>
                <a:spcPts val="0"/>
              </a:spcAft>
              <a:defRPr/>
            </a:pPr>
            <a:r>
              <a:rPr lang="en-GB" altLang="en-US" dirty="0" smtClean="0"/>
              <a:t>OUTSTANDING PREFECT SERVICE TO THE SCHOOL </a:t>
            </a:r>
            <a:endParaRPr lang="en-GB" altLang="en-US" dirty="0"/>
          </a:p>
        </p:txBody>
      </p:sp>
    </p:spTree>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p:txBody>
          <a:bodyPr/>
          <a:lstStyle/>
          <a:p>
            <a:pPr eaLnBrk="1" hangingPunct="1">
              <a:buFontTx/>
              <a:buNone/>
              <a:defRPr/>
            </a:pPr>
            <a:endParaRPr lang="en-GB" altLang="en-US" dirty="0" smtClean="0"/>
          </a:p>
          <a:p>
            <a:pPr eaLnBrk="1" hangingPunct="1">
              <a:buFontTx/>
              <a:buNone/>
              <a:defRPr/>
            </a:pPr>
            <a:r>
              <a:rPr lang="en-GB" altLang="en-US" dirty="0" smtClean="0"/>
              <a:t> </a:t>
            </a:r>
          </a:p>
          <a:p>
            <a:pPr eaLnBrk="1" hangingPunct="1">
              <a:defRPr/>
            </a:pPr>
            <a:r>
              <a:rPr lang="en-GB" altLang="en-US" dirty="0" smtClean="0"/>
              <a:t>Good luck to pupils who are about to sit exams, and to those who are about to leave to go to University, College, to undertake an Apprenticeship or to start Employment.</a:t>
            </a:r>
          </a:p>
          <a:p>
            <a:pPr marL="109537" indent="0" eaLnBrk="1" hangingPunct="1">
              <a:buFont typeface="Wingdings 3" pitchFamily="18" charset="2"/>
              <a:buNone/>
              <a:defRPr/>
            </a:pPr>
            <a:endParaRPr lang="en-GB" altLang="en-US" dirty="0" smtClean="0"/>
          </a:p>
          <a:p>
            <a:pPr eaLnBrk="1" hangingPunct="1">
              <a:defRPr/>
            </a:pPr>
            <a:r>
              <a:rPr lang="en-GB" altLang="en-US" dirty="0" smtClean="0"/>
              <a:t>Good wishes to Mr Edwards who, after the summer will go back to the Social Subjects Department.</a:t>
            </a:r>
          </a:p>
        </p:txBody>
      </p:sp>
      <p:sp>
        <p:nvSpPr>
          <p:cNvPr id="40962" name="Rectangle 2"/>
          <p:cNvSpPr>
            <a:spLocks noGrp="1" noChangeArrowheads="1"/>
          </p:cNvSpPr>
          <p:nvPr>
            <p:ph type="title"/>
          </p:nvPr>
        </p:nvSpPr>
        <p:spPr/>
        <p:txBody>
          <a:bodyPr/>
          <a:lstStyle/>
          <a:p>
            <a:pPr eaLnBrk="1" fontAlgn="auto" hangingPunct="1">
              <a:spcAft>
                <a:spcPts val="0"/>
              </a:spcAft>
              <a:defRPr/>
            </a:pPr>
            <a:r>
              <a:rPr lang="en-GB" altLang="en-US" dirty="0" smtClean="0"/>
              <a:t>SPECIAL MENTIONS   </a:t>
            </a:r>
            <a:endParaRPr lang="en-GB" altLang="en-US" dirty="0"/>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sz="half" idx="2"/>
          </p:nvPr>
        </p:nvSpPr>
        <p:spPr>
          <a:xfrm>
            <a:off x="539750" y="2060575"/>
            <a:ext cx="8147050" cy="3946525"/>
          </a:xfrm>
        </p:spPr>
        <p:txBody>
          <a:bodyPr/>
          <a:lstStyle/>
          <a:p>
            <a:r>
              <a:rPr lang="en-US" altLang="en-US" dirty="0" smtClean="0"/>
              <a:t>Conall Evans – S3</a:t>
            </a:r>
          </a:p>
          <a:p>
            <a:r>
              <a:rPr lang="en-US" altLang="en-US" dirty="0" smtClean="0"/>
              <a:t>George Cannard – S4</a:t>
            </a:r>
          </a:p>
          <a:p>
            <a:r>
              <a:rPr lang="en-US" altLang="en-US" dirty="0" smtClean="0"/>
              <a:t>David Roy – S4</a:t>
            </a:r>
          </a:p>
          <a:p>
            <a:endParaRPr lang="en-US" altLang="en-US" dirty="0" smtClean="0"/>
          </a:p>
        </p:txBody>
      </p:sp>
      <p:sp>
        <p:nvSpPr>
          <p:cNvPr id="4" name="Title 3"/>
          <p:cNvSpPr>
            <a:spLocks noGrp="1"/>
          </p:cNvSpPr>
          <p:nvPr>
            <p:ph type="title"/>
          </p:nvPr>
        </p:nvSpPr>
        <p:spPr>
          <a:xfrm>
            <a:off x="457200" y="274638"/>
            <a:ext cx="8229600" cy="1642194"/>
          </a:xfrm>
        </p:spPr>
        <p:txBody>
          <a:bodyPr>
            <a:normAutofit/>
          </a:bodyPr>
          <a:lstStyle/>
          <a:p>
            <a:pPr algn="ctr">
              <a:defRPr/>
            </a:pPr>
            <a:r>
              <a:rPr lang="en-GB" dirty="0" smtClean="0"/>
              <a:t>S3/4 – Outstanding Attendance </a:t>
            </a:r>
            <a:br>
              <a:rPr lang="en-GB" dirty="0" smtClean="0"/>
            </a:br>
            <a:r>
              <a:rPr lang="en-GB" sz="3100" dirty="0" smtClean="0"/>
              <a:t>Pupils must have 100% to achieve this.</a:t>
            </a:r>
            <a:endParaRPr lang="en-GB" sz="31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idx="1"/>
          </p:nvPr>
        </p:nvSpPr>
        <p:spPr/>
        <p:txBody>
          <a:bodyPr/>
          <a:lstStyle/>
          <a:p>
            <a:pPr eaLnBrk="1" hangingPunct="1">
              <a:lnSpc>
                <a:spcPct val="90000"/>
              </a:lnSpc>
              <a:buFontTx/>
              <a:buNone/>
              <a:defRPr/>
            </a:pPr>
            <a:endParaRPr lang="en-GB" altLang="en-US" sz="2800" dirty="0" smtClean="0"/>
          </a:p>
          <a:p>
            <a:pPr marL="109537" indent="0" eaLnBrk="1" hangingPunct="1">
              <a:lnSpc>
                <a:spcPct val="90000"/>
              </a:lnSpc>
              <a:buFont typeface="Wingdings 3" pitchFamily="18" charset="2"/>
              <a:buNone/>
              <a:defRPr/>
            </a:pPr>
            <a:r>
              <a:rPr lang="en-GB" altLang="en-US" sz="2800" dirty="0" smtClean="0"/>
              <a:t>Aim to participate more during: </a:t>
            </a:r>
          </a:p>
          <a:p>
            <a:pPr marL="109537" indent="0" eaLnBrk="1" hangingPunct="1">
              <a:lnSpc>
                <a:spcPct val="90000"/>
              </a:lnSpc>
              <a:buFont typeface="Wingdings 3" pitchFamily="18" charset="2"/>
              <a:buNone/>
              <a:defRPr/>
            </a:pPr>
            <a:endParaRPr lang="en-GB" altLang="en-US" sz="2800" dirty="0" smtClean="0"/>
          </a:p>
          <a:p>
            <a:pPr eaLnBrk="1" hangingPunct="1">
              <a:lnSpc>
                <a:spcPct val="90000"/>
              </a:lnSpc>
              <a:defRPr/>
            </a:pPr>
            <a:r>
              <a:rPr lang="en-GB" altLang="en-US" sz="2800" dirty="0" smtClean="0"/>
              <a:t>Registration and class time.</a:t>
            </a:r>
          </a:p>
          <a:p>
            <a:pPr eaLnBrk="1" hangingPunct="1">
              <a:lnSpc>
                <a:spcPct val="90000"/>
              </a:lnSpc>
              <a:defRPr/>
            </a:pPr>
            <a:r>
              <a:rPr lang="en-GB" altLang="en-US" sz="2800" dirty="0" smtClean="0"/>
              <a:t>Engage more in inter-house and after school activities.</a:t>
            </a:r>
          </a:p>
          <a:p>
            <a:pPr eaLnBrk="1" hangingPunct="1">
              <a:lnSpc>
                <a:spcPct val="90000"/>
              </a:lnSpc>
              <a:defRPr/>
            </a:pPr>
            <a:r>
              <a:rPr lang="en-GB" altLang="en-US" sz="2800" dirty="0" smtClean="0"/>
              <a:t>Take on a Service to the School – e.g. get involved with The Pupil Forum, Help out at Events, Mrs Rossiter an Altyre tutor runs lots of events and is always looking for helpers</a:t>
            </a:r>
          </a:p>
          <a:p>
            <a:pPr eaLnBrk="1" hangingPunct="1">
              <a:lnSpc>
                <a:spcPct val="90000"/>
              </a:lnSpc>
              <a:buFontTx/>
              <a:buNone/>
              <a:defRPr/>
            </a:pPr>
            <a:endParaRPr lang="en-GB" altLang="en-US" sz="2800" dirty="0" smtClean="0"/>
          </a:p>
          <a:p>
            <a:pPr eaLnBrk="1" hangingPunct="1">
              <a:lnSpc>
                <a:spcPct val="90000"/>
              </a:lnSpc>
              <a:buFontTx/>
              <a:buNone/>
              <a:defRPr/>
            </a:pPr>
            <a:endParaRPr lang="en-GB" altLang="en-US" sz="2800" dirty="0" smtClean="0"/>
          </a:p>
        </p:txBody>
      </p:sp>
      <p:sp>
        <p:nvSpPr>
          <p:cNvPr id="144386" name="Rectangle 2"/>
          <p:cNvSpPr>
            <a:spLocks noGrp="1" noChangeArrowheads="1"/>
          </p:cNvSpPr>
          <p:nvPr>
            <p:ph type="title"/>
          </p:nvPr>
        </p:nvSpPr>
        <p:spPr/>
        <p:txBody>
          <a:bodyPr>
            <a:normAutofit fontScale="90000"/>
          </a:bodyPr>
          <a:lstStyle/>
          <a:p>
            <a:pPr algn="ctr" eaLnBrk="1" fontAlgn="auto" hangingPunct="1">
              <a:spcAft>
                <a:spcPts val="0"/>
              </a:spcAft>
              <a:defRPr/>
            </a:pPr>
            <a:r>
              <a:rPr lang="en-GB" altLang="en-US" dirty="0"/>
              <a:t>Session </a:t>
            </a:r>
            <a:r>
              <a:rPr lang="en-GB" altLang="en-US" dirty="0" smtClean="0"/>
              <a:t>2016 – 2017</a:t>
            </a:r>
            <a:br>
              <a:rPr lang="en-GB" altLang="en-US" dirty="0" smtClean="0"/>
            </a:br>
            <a:r>
              <a:rPr lang="en-GB" altLang="en-US" dirty="0" smtClean="0"/>
              <a:t>Raising Achievements</a:t>
            </a:r>
            <a:endParaRPr lang="en-GB" altLang="en-US" dirty="0"/>
          </a:p>
        </p:txBody>
      </p:sp>
    </p:spTree>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1"/>
          <p:cNvSpPr>
            <a:spLocks noGrp="1"/>
          </p:cNvSpPr>
          <p:nvPr>
            <p:ph idx="1"/>
          </p:nvPr>
        </p:nvSpPr>
        <p:spPr>
          <a:xfrm>
            <a:off x="457200" y="476250"/>
            <a:ext cx="8229600" cy="5530850"/>
          </a:xfrm>
        </p:spPr>
        <p:txBody>
          <a:bodyPr/>
          <a:lstStyle/>
          <a:p>
            <a:pPr marL="107950" indent="0" eaLnBrk="1" hangingPunct="1">
              <a:buFont typeface="Wingdings 3" pitchFamily="18" charset="2"/>
              <a:buNone/>
            </a:pPr>
            <a:endParaRPr lang="en-GB" altLang="en-US" dirty="0" smtClean="0"/>
          </a:p>
          <a:p>
            <a:pPr marL="107950" indent="0" eaLnBrk="1" hangingPunct="1">
              <a:buFont typeface="Wingdings 3" pitchFamily="18" charset="2"/>
              <a:buNone/>
            </a:pPr>
            <a:endParaRPr lang="en-GB" altLang="en-US" dirty="0" smtClean="0"/>
          </a:p>
          <a:p>
            <a:pPr marL="107950" indent="0" algn="ctr" eaLnBrk="1" hangingPunct="1">
              <a:buFont typeface="Wingdings 3" pitchFamily="18" charset="2"/>
              <a:buNone/>
            </a:pPr>
            <a:r>
              <a:rPr lang="en-GB" altLang="en-US" sz="8000" dirty="0" smtClean="0"/>
              <a:t>WELL DONE</a:t>
            </a:r>
          </a:p>
          <a:p>
            <a:pPr marL="107950" indent="0" algn="ctr" eaLnBrk="1" hangingPunct="1">
              <a:buFont typeface="Wingdings 3" pitchFamily="18" charset="2"/>
              <a:buNone/>
            </a:pPr>
            <a:endParaRPr lang="en-GB" altLang="en-US" sz="8000" dirty="0" smtClean="0"/>
          </a:p>
          <a:p>
            <a:pPr marL="107950" indent="0" algn="ctr" eaLnBrk="1" hangingPunct="1">
              <a:buFont typeface="Wingdings 3" pitchFamily="18" charset="2"/>
              <a:buNone/>
            </a:pPr>
            <a:r>
              <a:rPr lang="en-GB" altLang="en-US" sz="8000" dirty="0" smtClean="0"/>
              <a:t>ALTYRE PUPILS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sz="half" idx="2"/>
          </p:nvPr>
        </p:nvSpPr>
        <p:spPr>
          <a:xfrm>
            <a:off x="971601" y="1481138"/>
            <a:ext cx="7715200" cy="4525962"/>
          </a:xfrm>
        </p:spPr>
        <p:txBody>
          <a:bodyPr/>
          <a:lstStyle/>
          <a:p>
            <a:r>
              <a:rPr lang="en-US" altLang="en-US" dirty="0" smtClean="0"/>
              <a:t>Lewis Paterson – S5</a:t>
            </a:r>
          </a:p>
          <a:p>
            <a:r>
              <a:rPr lang="en-US" altLang="en-US" dirty="0" smtClean="0"/>
              <a:t>Kathleen Reid – S5</a:t>
            </a:r>
          </a:p>
          <a:p>
            <a:r>
              <a:rPr lang="en-US" altLang="en-US" dirty="0" smtClean="0"/>
              <a:t>Bailey Cunningham – S6</a:t>
            </a:r>
          </a:p>
          <a:p>
            <a:r>
              <a:rPr lang="en-US" altLang="en-US" dirty="0" smtClean="0"/>
              <a:t>Sam Maxwell – S6</a:t>
            </a:r>
          </a:p>
          <a:p>
            <a:r>
              <a:rPr lang="en-US" altLang="en-US" dirty="0" smtClean="0"/>
              <a:t>Cora Meechan – S6</a:t>
            </a:r>
          </a:p>
          <a:p>
            <a:r>
              <a:rPr lang="en-US" altLang="en-US" dirty="0" smtClean="0"/>
              <a:t>Joshua Partington – S6</a:t>
            </a:r>
          </a:p>
          <a:p>
            <a:r>
              <a:rPr lang="en-US" altLang="en-US" dirty="0" smtClean="0"/>
              <a:t>Iain Phimister – S6</a:t>
            </a:r>
          </a:p>
          <a:p>
            <a:r>
              <a:rPr lang="en-US" altLang="en-US" dirty="0" smtClean="0"/>
              <a:t>Amy Waples – S6</a:t>
            </a:r>
          </a:p>
        </p:txBody>
      </p:sp>
      <p:sp>
        <p:nvSpPr>
          <p:cNvPr id="5" name="Title 3"/>
          <p:cNvSpPr>
            <a:spLocks noGrp="1"/>
          </p:cNvSpPr>
          <p:nvPr>
            <p:ph type="title"/>
          </p:nvPr>
        </p:nvSpPr>
        <p:spPr>
          <a:xfrm>
            <a:off x="899592" y="274638"/>
            <a:ext cx="7787208" cy="1143000"/>
          </a:xfrm>
        </p:spPr>
        <p:txBody>
          <a:bodyPr>
            <a:normAutofit fontScale="90000"/>
          </a:bodyPr>
          <a:lstStyle/>
          <a:p>
            <a:pPr algn="ctr">
              <a:defRPr/>
            </a:pPr>
            <a:r>
              <a:rPr lang="en-GB" dirty="0" smtClean="0"/>
              <a:t>S5/6 – Outstanding Attendance </a:t>
            </a:r>
            <a:br>
              <a:rPr lang="en-GB" dirty="0" smtClean="0"/>
            </a:br>
            <a:r>
              <a:rPr lang="en-GB" sz="3100" dirty="0" smtClean="0"/>
              <a:t>Pupils must have 100% to achieve this.</a:t>
            </a:r>
            <a:endParaRPr lang="en-GB" sz="31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1"/>
          <p:cNvSpPr>
            <a:spLocks noGrp="1"/>
          </p:cNvSpPr>
          <p:nvPr>
            <p:ph sz="half" idx="1"/>
          </p:nvPr>
        </p:nvSpPr>
        <p:spPr>
          <a:xfrm>
            <a:off x="327720" y="2060575"/>
            <a:ext cx="4316288" cy="3946525"/>
          </a:xfrm>
        </p:spPr>
        <p:txBody>
          <a:bodyPr/>
          <a:lstStyle/>
          <a:p>
            <a:r>
              <a:rPr lang="en-US" altLang="en-US" dirty="0" smtClean="0"/>
              <a:t>Fred Powney</a:t>
            </a:r>
          </a:p>
          <a:p>
            <a:r>
              <a:rPr lang="en-US" altLang="en-US" dirty="0" smtClean="0"/>
              <a:t>Alyssia Cunningham</a:t>
            </a:r>
          </a:p>
          <a:p>
            <a:r>
              <a:rPr lang="en-US" altLang="en-US" dirty="0" smtClean="0"/>
              <a:t>Victoria Johnson</a:t>
            </a:r>
          </a:p>
          <a:p>
            <a:r>
              <a:rPr lang="en-US" altLang="en-US" dirty="0" smtClean="0"/>
              <a:t>Ishani Mistry</a:t>
            </a:r>
          </a:p>
          <a:p>
            <a:r>
              <a:rPr lang="en-US" altLang="en-US" dirty="0" smtClean="0"/>
              <a:t>Sandie Thomson</a:t>
            </a:r>
          </a:p>
          <a:p>
            <a:r>
              <a:rPr lang="en-US" altLang="en-US" dirty="0" smtClean="0"/>
              <a:t>Neil Owen</a:t>
            </a:r>
          </a:p>
          <a:p>
            <a:r>
              <a:rPr lang="en-US" altLang="en-US" dirty="0" smtClean="0"/>
              <a:t>Ben Ferry</a:t>
            </a:r>
          </a:p>
        </p:txBody>
      </p:sp>
      <p:sp>
        <p:nvSpPr>
          <p:cNvPr id="14339" name="Content Placeholder 2"/>
          <p:cNvSpPr>
            <a:spLocks noGrp="1"/>
          </p:cNvSpPr>
          <p:nvPr>
            <p:ph sz="half" idx="2"/>
          </p:nvPr>
        </p:nvSpPr>
        <p:spPr>
          <a:xfrm>
            <a:off x="4925888" y="2060575"/>
            <a:ext cx="4038600" cy="3946525"/>
          </a:xfrm>
        </p:spPr>
        <p:txBody>
          <a:bodyPr/>
          <a:lstStyle/>
          <a:p>
            <a:r>
              <a:rPr lang="en-US" altLang="en-US" dirty="0" smtClean="0"/>
              <a:t>Emma Masson</a:t>
            </a:r>
          </a:p>
          <a:p>
            <a:r>
              <a:rPr lang="en-US" altLang="en-US" dirty="0" smtClean="0"/>
              <a:t>Kaylin Phimister</a:t>
            </a:r>
          </a:p>
        </p:txBody>
      </p:sp>
      <p:sp>
        <p:nvSpPr>
          <p:cNvPr id="4" name="Title 3"/>
          <p:cNvSpPr>
            <a:spLocks noGrp="1"/>
          </p:cNvSpPr>
          <p:nvPr>
            <p:ph type="title"/>
          </p:nvPr>
        </p:nvSpPr>
        <p:spPr>
          <a:xfrm>
            <a:off x="457200" y="274638"/>
            <a:ext cx="8229600" cy="1642194"/>
          </a:xfrm>
        </p:spPr>
        <p:txBody>
          <a:bodyPr/>
          <a:lstStyle/>
          <a:p>
            <a:pPr algn="ctr">
              <a:defRPr/>
            </a:pPr>
            <a:r>
              <a:rPr lang="en-GB" dirty="0" smtClean="0"/>
              <a:t>SPORT RECOGNITION</a:t>
            </a:r>
            <a:br>
              <a:rPr lang="en-GB" dirty="0" smtClean="0"/>
            </a:br>
            <a:r>
              <a:rPr lang="en-GB" dirty="0" smtClean="0"/>
              <a:t>S1 </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sz="half" idx="1"/>
          </p:nvPr>
        </p:nvSpPr>
        <p:spPr>
          <a:xfrm>
            <a:off x="457200" y="1481138"/>
            <a:ext cx="4038600" cy="4525962"/>
          </a:xfrm>
        </p:spPr>
        <p:txBody>
          <a:bodyPr/>
          <a:lstStyle/>
          <a:p>
            <a:r>
              <a:rPr lang="en-US" altLang="en-US" dirty="0" smtClean="0"/>
              <a:t>Victoria Bell</a:t>
            </a:r>
          </a:p>
          <a:p>
            <a:r>
              <a:rPr lang="en-US" altLang="en-US" dirty="0" smtClean="0"/>
              <a:t>Ellie Mackie</a:t>
            </a:r>
          </a:p>
          <a:p>
            <a:r>
              <a:rPr lang="en-US" altLang="en-US" dirty="0" smtClean="0"/>
              <a:t>Darcy Waterstreet</a:t>
            </a:r>
          </a:p>
          <a:p>
            <a:r>
              <a:rPr lang="en-US" altLang="en-US" dirty="0" smtClean="0"/>
              <a:t>Jack Christie</a:t>
            </a:r>
          </a:p>
          <a:p>
            <a:r>
              <a:rPr lang="en-US" altLang="en-US" dirty="0" smtClean="0"/>
              <a:t>Peter Cannard</a:t>
            </a:r>
          </a:p>
          <a:p>
            <a:r>
              <a:rPr lang="en-US" altLang="en-US" dirty="0" smtClean="0"/>
              <a:t>Kieran Cameron</a:t>
            </a:r>
          </a:p>
          <a:p>
            <a:r>
              <a:rPr lang="en-US" altLang="en-US" dirty="0" smtClean="0"/>
              <a:t>Shaunna Garrow</a:t>
            </a:r>
          </a:p>
          <a:p>
            <a:r>
              <a:rPr lang="en-US" altLang="en-US" dirty="0"/>
              <a:t>Lewis </a:t>
            </a:r>
            <a:r>
              <a:rPr lang="en-US" altLang="en-US" dirty="0" smtClean="0"/>
              <a:t>Stevens</a:t>
            </a:r>
          </a:p>
          <a:p>
            <a:r>
              <a:rPr lang="en-US" altLang="en-US" dirty="0" smtClean="0"/>
              <a:t>Cameron Nicol</a:t>
            </a:r>
            <a:endParaRPr lang="en-US" altLang="en-US" dirty="0"/>
          </a:p>
          <a:p>
            <a:endParaRPr lang="en-US" altLang="en-US" dirty="0" smtClean="0"/>
          </a:p>
        </p:txBody>
      </p:sp>
      <p:sp>
        <p:nvSpPr>
          <p:cNvPr id="15363" name="Content Placeholder 2"/>
          <p:cNvSpPr>
            <a:spLocks noGrp="1"/>
          </p:cNvSpPr>
          <p:nvPr>
            <p:ph sz="half" idx="2"/>
          </p:nvPr>
        </p:nvSpPr>
        <p:spPr>
          <a:xfrm>
            <a:off x="4648200" y="1481138"/>
            <a:ext cx="4038600" cy="4525962"/>
          </a:xfrm>
        </p:spPr>
        <p:txBody>
          <a:bodyPr/>
          <a:lstStyle/>
          <a:p>
            <a:r>
              <a:rPr lang="en-US" altLang="en-US" dirty="0" smtClean="0"/>
              <a:t>Connor Anderson</a:t>
            </a:r>
          </a:p>
          <a:p>
            <a:r>
              <a:rPr lang="en-US" altLang="en-US" dirty="0" smtClean="0"/>
              <a:t>Lewis Darnley</a:t>
            </a:r>
          </a:p>
          <a:p>
            <a:r>
              <a:rPr lang="en-US" altLang="en-US" dirty="0" smtClean="0"/>
              <a:t>Christopher Taylor</a:t>
            </a:r>
          </a:p>
          <a:p>
            <a:r>
              <a:rPr lang="en-US" altLang="en-US" dirty="0" smtClean="0"/>
              <a:t>James Kennedy</a:t>
            </a:r>
          </a:p>
          <a:p>
            <a:r>
              <a:rPr lang="en-US" altLang="en-US" dirty="0"/>
              <a:t>H</a:t>
            </a:r>
            <a:r>
              <a:rPr lang="en-US" altLang="en-US" dirty="0" smtClean="0"/>
              <a:t>olly Reinert</a:t>
            </a:r>
          </a:p>
          <a:p>
            <a:r>
              <a:rPr lang="en-US" altLang="en-US" dirty="0" smtClean="0"/>
              <a:t>Issie Standring</a:t>
            </a:r>
          </a:p>
          <a:p>
            <a:r>
              <a:rPr lang="en-US" altLang="en-US" dirty="0" smtClean="0"/>
              <a:t>Caitlin Thomson</a:t>
            </a:r>
          </a:p>
          <a:p>
            <a:r>
              <a:rPr lang="en-US" altLang="en-US" dirty="0" smtClean="0"/>
              <a:t>Mia Bremner</a:t>
            </a:r>
          </a:p>
        </p:txBody>
      </p:sp>
      <p:sp>
        <p:nvSpPr>
          <p:cNvPr id="5" name="Title 3"/>
          <p:cNvSpPr>
            <a:spLocks noGrp="1"/>
          </p:cNvSpPr>
          <p:nvPr>
            <p:ph type="title"/>
          </p:nvPr>
        </p:nvSpPr>
        <p:spPr/>
        <p:txBody>
          <a:bodyPr>
            <a:normAutofit fontScale="90000"/>
          </a:bodyPr>
          <a:lstStyle/>
          <a:p>
            <a:pPr algn="ctr">
              <a:defRPr/>
            </a:pPr>
            <a:r>
              <a:rPr lang="en-GB" dirty="0" smtClean="0"/>
              <a:t>SPORT RECOGNITION</a:t>
            </a:r>
            <a:br>
              <a:rPr lang="en-GB" dirty="0" smtClean="0"/>
            </a:br>
            <a:r>
              <a:rPr lang="en-GB" dirty="0" smtClean="0"/>
              <a:t>S2 </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sz="half" idx="1"/>
          </p:nvPr>
        </p:nvSpPr>
        <p:spPr>
          <a:xfrm>
            <a:off x="457200" y="1481138"/>
            <a:ext cx="4038600" cy="4525962"/>
          </a:xfrm>
        </p:spPr>
        <p:txBody>
          <a:bodyPr/>
          <a:lstStyle/>
          <a:p>
            <a:r>
              <a:rPr lang="en-US" altLang="en-US" dirty="0" smtClean="0"/>
              <a:t>Rhionna McCallum</a:t>
            </a:r>
          </a:p>
          <a:p>
            <a:r>
              <a:rPr lang="en-US" altLang="en-US" dirty="0" smtClean="0"/>
              <a:t>Lauren Cameron</a:t>
            </a:r>
          </a:p>
          <a:p>
            <a:r>
              <a:rPr lang="en-US" altLang="en-US" dirty="0" smtClean="0"/>
              <a:t>Ewen Matthews</a:t>
            </a:r>
          </a:p>
          <a:p>
            <a:r>
              <a:rPr lang="en-US" altLang="en-US" dirty="0" smtClean="0"/>
              <a:t>Felix Main</a:t>
            </a:r>
          </a:p>
          <a:p>
            <a:r>
              <a:rPr lang="en-US" altLang="en-US" dirty="0" smtClean="0"/>
              <a:t>Renato </a:t>
            </a:r>
            <a:r>
              <a:rPr lang="en-US" altLang="en-US" dirty="0" smtClean="0"/>
              <a:t>De </a:t>
            </a:r>
            <a:r>
              <a:rPr lang="en-US" altLang="en-US" dirty="0" smtClean="0"/>
              <a:t>Agostini</a:t>
            </a:r>
          </a:p>
        </p:txBody>
      </p:sp>
      <p:sp>
        <p:nvSpPr>
          <p:cNvPr id="16387" name="Content Placeholder 2"/>
          <p:cNvSpPr>
            <a:spLocks noGrp="1"/>
          </p:cNvSpPr>
          <p:nvPr>
            <p:ph sz="half" idx="2"/>
          </p:nvPr>
        </p:nvSpPr>
        <p:spPr>
          <a:xfrm>
            <a:off x="4648200" y="1481138"/>
            <a:ext cx="4038600" cy="4525962"/>
          </a:xfrm>
        </p:spPr>
        <p:txBody>
          <a:bodyPr/>
          <a:lstStyle/>
          <a:p>
            <a:endParaRPr lang="en-US" altLang="en-US" dirty="0" smtClean="0"/>
          </a:p>
        </p:txBody>
      </p:sp>
      <p:sp>
        <p:nvSpPr>
          <p:cNvPr id="5" name="Title 3"/>
          <p:cNvSpPr>
            <a:spLocks noGrp="1"/>
          </p:cNvSpPr>
          <p:nvPr>
            <p:ph type="title"/>
          </p:nvPr>
        </p:nvSpPr>
        <p:spPr/>
        <p:txBody>
          <a:bodyPr>
            <a:normAutofit fontScale="90000"/>
          </a:bodyPr>
          <a:lstStyle/>
          <a:p>
            <a:pPr algn="ctr">
              <a:defRPr/>
            </a:pPr>
            <a:r>
              <a:rPr lang="en-GB" dirty="0" smtClean="0"/>
              <a:t>SPORT RECOGNITION</a:t>
            </a:r>
            <a:br>
              <a:rPr lang="en-GB" dirty="0" smtClean="0"/>
            </a:br>
            <a:r>
              <a:rPr lang="en-GB" dirty="0" smtClean="0"/>
              <a:t>S3 </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sz="half" idx="1"/>
          </p:nvPr>
        </p:nvSpPr>
        <p:spPr>
          <a:xfrm>
            <a:off x="457200" y="1481138"/>
            <a:ext cx="4038600" cy="4525962"/>
          </a:xfrm>
        </p:spPr>
        <p:txBody>
          <a:bodyPr/>
          <a:lstStyle/>
          <a:p>
            <a:r>
              <a:rPr lang="en-US" altLang="en-US" dirty="0" smtClean="0"/>
              <a:t>Kalum Chan</a:t>
            </a:r>
          </a:p>
          <a:p>
            <a:r>
              <a:rPr lang="en-US" altLang="en-US" dirty="0" smtClean="0"/>
              <a:t>George Hurst</a:t>
            </a:r>
          </a:p>
          <a:p>
            <a:r>
              <a:rPr lang="en-US" altLang="en-US" dirty="0" smtClean="0"/>
              <a:t>Patryk Cichon</a:t>
            </a:r>
          </a:p>
          <a:p>
            <a:r>
              <a:rPr lang="en-US" altLang="en-US" dirty="0" smtClean="0"/>
              <a:t>Damian Niedzwiedz</a:t>
            </a:r>
          </a:p>
          <a:p>
            <a:r>
              <a:rPr lang="en-US" altLang="en-US" dirty="0" smtClean="0"/>
              <a:t>George Cannard</a:t>
            </a:r>
          </a:p>
        </p:txBody>
      </p:sp>
      <p:sp>
        <p:nvSpPr>
          <p:cNvPr id="17411" name="Content Placeholder 2"/>
          <p:cNvSpPr>
            <a:spLocks noGrp="1"/>
          </p:cNvSpPr>
          <p:nvPr>
            <p:ph sz="half" idx="2"/>
          </p:nvPr>
        </p:nvSpPr>
        <p:spPr>
          <a:xfrm>
            <a:off x="4648200" y="1481138"/>
            <a:ext cx="4038600" cy="4525962"/>
          </a:xfrm>
        </p:spPr>
        <p:txBody>
          <a:bodyPr/>
          <a:lstStyle/>
          <a:p>
            <a:endParaRPr lang="en-US" altLang="en-US" dirty="0" smtClean="0"/>
          </a:p>
        </p:txBody>
      </p:sp>
      <p:sp>
        <p:nvSpPr>
          <p:cNvPr id="5" name="Title 3"/>
          <p:cNvSpPr>
            <a:spLocks noGrp="1"/>
          </p:cNvSpPr>
          <p:nvPr>
            <p:ph type="title"/>
          </p:nvPr>
        </p:nvSpPr>
        <p:spPr/>
        <p:txBody>
          <a:bodyPr>
            <a:normAutofit fontScale="90000"/>
          </a:bodyPr>
          <a:lstStyle/>
          <a:p>
            <a:pPr algn="ctr">
              <a:defRPr/>
            </a:pPr>
            <a:r>
              <a:rPr lang="en-GB" dirty="0" smtClean="0"/>
              <a:t>SPORT RECOGNITION</a:t>
            </a:r>
            <a:br>
              <a:rPr lang="en-GB" dirty="0" smtClean="0"/>
            </a:br>
            <a:r>
              <a:rPr lang="en-GB" dirty="0" smtClean="0"/>
              <a:t>S4 </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2642</TotalTime>
  <Words>2384</Words>
  <Application>Microsoft Office PowerPoint</Application>
  <PresentationFormat>On-screen Show (4:3)</PresentationFormat>
  <Paragraphs>501</Paragraphs>
  <Slides>41</Slides>
  <Notes>41</Notes>
  <HiddenSlides>0</HiddenSlides>
  <MMClips>0</MMClips>
  <ScaleCrop>false</ScaleCrop>
  <HeadingPairs>
    <vt:vector size="6" baseType="variant">
      <vt:variant>
        <vt:lpstr>Theme</vt:lpstr>
      </vt:variant>
      <vt:variant>
        <vt:i4>1</vt:i4>
      </vt:variant>
      <vt:variant>
        <vt:lpstr>Slide Titles</vt:lpstr>
      </vt:variant>
      <vt:variant>
        <vt:i4>41</vt:i4>
      </vt:variant>
      <vt:variant>
        <vt:lpstr>Custom Shows</vt:lpstr>
      </vt:variant>
      <vt:variant>
        <vt:i4>2</vt:i4>
      </vt:variant>
    </vt:vector>
  </HeadingPairs>
  <TitlesOfParts>
    <vt:vector size="44" baseType="lpstr">
      <vt:lpstr>Concourse</vt:lpstr>
      <vt:lpstr>ALTYRE</vt:lpstr>
      <vt:lpstr>PROGRAMME</vt:lpstr>
      <vt:lpstr>S1/2 - Outstanding Attendance  Pupils must have 100% to achieve this.</vt:lpstr>
      <vt:lpstr>S3/4 – Outstanding Attendance  Pupils must have 100% to achieve this.</vt:lpstr>
      <vt:lpstr>S5/6 – Outstanding Attendance  Pupils must have 100% to achieve this.</vt:lpstr>
      <vt:lpstr>SPORT RECOGNITION S1 </vt:lpstr>
      <vt:lpstr>SPORT RECOGNITION S2 </vt:lpstr>
      <vt:lpstr>SPORT RECOGNITION S3 </vt:lpstr>
      <vt:lpstr>SPORT RECOGNITION S4 </vt:lpstr>
      <vt:lpstr>SPORT RECOGNITION S5 </vt:lpstr>
      <vt:lpstr>SPORT RECOGNITION S6 </vt:lpstr>
      <vt:lpstr>MEMBER OF AN ORGANISATION S1</vt:lpstr>
      <vt:lpstr>MEMBER OF AN ORGANISATION S2</vt:lpstr>
      <vt:lpstr>MEMBER OF AN ORGANISATION S3</vt:lpstr>
      <vt:lpstr>MEMBER OF AN ORGANISATION S4</vt:lpstr>
      <vt:lpstr>MEMBER OF AN ORGANISATION S5</vt:lpstr>
      <vt:lpstr>MEMBER OF AN ORGANISATION S6</vt:lpstr>
      <vt:lpstr>MEMBER OF A CHALLENGE GROUP  S3/4</vt:lpstr>
      <vt:lpstr>MEMBER OF A CHALLENGE GROUP  S5/6</vt:lpstr>
      <vt:lpstr>MUSICAL INTERLUDE</vt:lpstr>
      <vt:lpstr>PERFORMING ARTS RECOGNITION MUSIC</vt:lpstr>
      <vt:lpstr>PERFORMING ARTS RECOGNITION DANCE</vt:lpstr>
      <vt:lpstr>PERFORMING ARTS RECOGNITION DRAMA</vt:lpstr>
      <vt:lpstr>VOLUNTEERING IN THE COMMUNITY - SCHOOL -  </vt:lpstr>
      <vt:lpstr>VOLUNTEERING IN THE COMMUNITY - OUT OF SCHOOL -  </vt:lpstr>
      <vt:lpstr>VOLUNTEERING IN THE COMMUNITY - AT HOME -  </vt:lpstr>
      <vt:lpstr>LEADERSHIP S1/2</vt:lpstr>
      <vt:lpstr>LEADERSHIP  S3/4</vt:lpstr>
      <vt:lpstr>LEADERSHIP  S5/6</vt:lpstr>
      <vt:lpstr>REGISTRATION CLASS STAR PUPIL</vt:lpstr>
      <vt:lpstr>REGISTRATION CLASS  STAR PUPIL</vt:lpstr>
      <vt:lpstr>REGISTRATION CLASS STAR PUPIL</vt:lpstr>
      <vt:lpstr>REGISTRATION CLASS STAR PUPIL</vt:lpstr>
      <vt:lpstr>REGISTRATION CLASS STAR PUPIL</vt:lpstr>
      <vt:lpstr>REGISTRATION CLASS STAR PUPIL</vt:lpstr>
      <vt:lpstr>REGISTRATION CLASS STAR PUPIL</vt:lpstr>
      <vt:lpstr>MUSICAL INTERLUDE </vt:lpstr>
      <vt:lpstr>OUTSTANDING PREFECT SERVICE TO THE SCHOOL </vt:lpstr>
      <vt:lpstr>SPECIAL MENTIONS   </vt:lpstr>
      <vt:lpstr>Session 2016 – 2017 Raising Achievements</vt:lpstr>
      <vt:lpstr>PowerPoint Presentation</vt:lpstr>
      <vt:lpstr>Custom Show 1</vt:lpstr>
      <vt:lpstr>Copy of Custom Show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LENNOX</dc:title>
  <dc:creator>Fordys</dc:creator>
  <cp:lastModifiedBy>Administrator</cp:lastModifiedBy>
  <cp:revision>247</cp:revision>
  <cp:lastPrinted>2016-04-22T15:59:38Z</cp:lastPrinted>
  <dcterms:created xsi:type="dcterms:W3CDTF">2008-06-29T21:01:18Z</dcterms:created>
  <dcterms:modified xsi:type="dcterms:W3CDTF">2016-04-25T06:26:58Z</dcterms:modified>
</cp:coreProperties>
</file>