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73" r:id="rId11"/>
    <p:sldId id="274" r:id="rId12"/>
    <p:sldId id="275" r:id="rId13"/>
    <p:sldId id="276" r:id="rId14"/>
    <p:sldId id="266" r:id="rId15"/>
    <p:sldId id="267" r:id="rId16"/>
    <p:sldId id="269" r:id="rId17"/>
    <p:sldId id="268" r:id="rId18"/>
    <p:sldId id="27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pattern-seeking, 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Problem-finding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rejecting,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eng.org.uk/RAF100" TargetMode="External"/><Relationship Id="rId2" Type="http://schemas.openxmlformats.org/officeDocument/2006/relationships/hyperlink" Target="https://glowscotland.sharepoint.com/sites/MorayCouncil/curriculum/spey/SitePages/Home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worldofwork.co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80AFB2-BF18-4BB2-8468-1A99B6FC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24129"/>
            <a:ext cx="2473554" cy="15901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Teacher CPD – Thursday 17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May 2018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</a:t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 can demonstrate and record, through practical investigations, that light travels in straight lines and that it can be reflected by highly-polished surfaces and that curved faces can distort the image.</a:t>
            </a:r>
          </a:p>
          <a:p>
            <a:r>
              <a:rPr lang="en-GB" sz="2400" dirty="0"/>
              <a:t>I can apply this knowledge to explain how satellite dishes 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ADCA87-B480-4F23-8F06-FC1BDE6DB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4678362"/>
            <a:ext cx="89439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7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 </a:t>
            </a: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demonstrate: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Demonstrate how an event is broadcast around the world using satellites</a:t>
            </a:r>
          </a:p>
          <a:p>
            <a:pPr marL="514350" indent="-514350">
              <a:buAutoNum type="arabicPeriod" startAt="2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investigate: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Investigate how light travels in straight lines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Investigate how light is reflected by mirrors – the relationship between the angle of light hitting the mirror (incidence) and the light reflected (reflected ray).</a:t>
            </a:r>
          </a:p>
        </p:txBody>
      </p:sp>
    </p:spTree>
    <p:extLst>
      <p:ext uri="{BB962C8B-B14F-4D97-AF65-F5344CB8AC3E}">
        <p14:creationId xmlns:p14="http://schemas.microsoft.com/office/powerpoint/2010/main" val="197970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</a:t>
            </a:r>
            <a:br>
              <a:rPr lang="en-GB" dirty="0"/>
            </a:br>
            <a:r>
              <a:rPr lang="en-GB" i="1" dirty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PAGE 6 of Project – Title = Satellite 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53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 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Intentions?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I can demonstrate and record, through practical investigations, that light travels in straight lines and that it can be reflected by highly-polished surfaces and that curved faces can distort the image.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I can apply this knowledge to explain how satellite dishes work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Have you completed the sixth page of RAF100: Aiming for Awesome – Moray Project Report on Satellite Age?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57909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Materials – What’s in the Box?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Teacher Guides</a:t>
            </a:r>
          </a:p>
          <a:p>
            <a:r>
              <a:rPr lang="en-GB" dirty="0"/>
              <a:t>Student Guides</a:t>
            </a:r>
          </a:p>
          <a:p>
            <a:r>
              <a:rPr lang="en-GB" dirty="0"/>
              <a:t>Physical Resources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else might be needed?</a:t>
            </a:r>
          </a:p>
          <a:p>
            <a:r>
              <a:rPr lang="en-GB" dirty="0"/>
              <a:t>Digital copies of all materials: </a:t>
            </a:r>
            <a:r>
              <a:rPr lang="en-GB" dirty="0">
                <a:hlinkClick r:id="rId2"/>
              </a:rPr>
              <a:t>https://glowscotland.sharepoint.com/sites/MorayCouncil/curriculum/spey/SitePages/Home.aspx</a:t>
            </a:r>
            <a:r>
              <a:rPr lang="en-GB" dirty="0"/>
              <a:t> </a:t>
            </a:r>
          </a:p>
          <a:p>
            <a:r>
              <a:rPr lang="en-GB" dirty="0"/>
              <a:t>Original Materials: </a:t>
            </a:r>
            <a:r>
              <a:rPr lang="en-GB" dirty="0">
                <a:hlinkClick r:id="rId3"/>
              </a:rPr>
              <a:t>www.raeng.org.uk/RAF100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98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dirty="0"/>
              <a:t>Development of Moray Project</a:t>
            </a:r>
            <a:br>
              <a:rPr lang="en-GB" sz="3100" dirty="0"/>
            </a:br>
            <a:r>
              <a:rPr lang="en-GB" sz="3100" dirty="0"/>
              <a:t>Examples of Research Tasks I have added: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Careers Link – use of </a:t>
            </a:r>
            <a:r>
              <a:rPr lang="en-GB" dirty="0" err="1"/>
              <a:t>MyWOW</a:t>
            </a:r>
            <a:r>
              <a:rPr lang="en-GB" dirty="0"/>
              <a:t> to investigate Aerospace Engineering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Radar Research Task: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lvl="1"/>
            <a:r>
              <a:rPr lang="en-GB" dirty="0"/>
              <a:t>Describe or draw a diagram of your initial design and your finished tower.</a:t>
            </a:r>
          </a:p>
          <a:p>
            <a:pPr lvl="1"/>
            <a:r>
              <a:rPr lang="en-GB" dirty="0"/>
              <a:t>Why was it necessary to make these changes?</a:t>
            </a:r>
          </a:p>
          <a:p>
            <a:pPr lvl="1"/>
            <a:r>
              <a:rPr lang="en-GB" dirty="0"/>
              <a:t>How has the cost changed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Explain how radar works.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Speed record: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RAF </a:t>
            </a:r>
            <a:r>
              <a:rPr lang="en-GB" dirty="0" err="1"/>
              <a:t>Lossiemouth</a:t>
            </a:r>
            <a:r>
              <a:rPr lang="en-GB" dirty="0"/>
              <a:t> is the base for three Typhoon combat aircraft squadrons and a RAF Regiment squadron. Typhoons can fly at 1,550mph. Using a map, work out where the aircraft could fly to in one hour?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Typhoon is also described as flying at Mach 2 – 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North American X-15 is the fastest manned plane ever recorded. Find out how fast it went in 1967 to be this record breaker. Why do you think this record has not been beaten yet?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171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Task Ideas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GB" dirty="0"/>
              <a:t>In your groups/pairs review some of the lessons – teacher/pupil guides and on the Blank PPT add ideas for research tasks</a:t>
            </a:r>
          </a:p>
          <a:p>
            <a:endParaRPr lang="en-GB" dirty="0"/>
          </a:p>
          <a:p>
            <a:r>
              <a:rPr lang="en-GB" dirty="0"/>
              <a:t>Time for discussion…</a:t>
            </a:r>
          </a:p>
          <a:p>
            <a:endParaRPr lang="en-GB" dirty="0"/>
          </a:p>
          <a:p>
            <a:r>
              <a:rPr lang="en-GB" dirty="0"/>
              <a:t>My job – I will add these in to complete the materials and upload them to the GLOW.</a:t>
            </a:r>
          </a:p>
        </p:txBody>
      </p:sp>
    </p:spTree>
    <p:extLst>
      <p:ext uri="{BB962C8B-B14F-4D97-AF65-F5344CB8AC3E}">
        <p14:creationId xmlns:p14="http://schemas.microsoft.com/office/powerpoint/2010/main" val="2787186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might you use these materials in your ASG?</a:t>
            </a:r>
          </a:p>
          <a:p>
            <a:r>
              <a:rPr lang="en-GB" dirty="0"/>
              <a:t>How do you see this being shared? Issues? What can we do to help?</a:t>
            </a:r>
          </a:p>
          <a:p>
            <a:r>
              <a:rPr lang="en-GB" dirty="0"/>
              <a:t>How will you show others this resource?</a:t>
            </a:r>
          </a:p>
          <a:p>
            <a:endParaRPr lang="en-GB" dirty="0"/>
          </a:p>
          <a:p>
            <a:r>
              <a:rPr lang="en-GB" dirty="0"/>
              <a:t>Time to plan…</a:t>
            </a:r>
          </a:p>
        </p:txBody>
      </p:sp>
    </p:spTree>
    <p:extLst>
      <p:ext uri="{BB962C8B-B14F-4D97-AF65-F5344CB8AC3E}">
        <p14:creationId xmlns:p14="http://schemas.microsoft.com/office/powerpoint/2010/main" val="1639988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Plenary/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Aims of session: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Introduce the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Activities – Aircraft Design, Satellite 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Review the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Research tasks – your ideas for sessions 6-10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Planning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Please complete the evaluation and hand it in before you go.</a:t>
            </a:r>
          </a:p>
          <a:p>
            <a:endParaRPr lang="en-GB" dirty="0"/>
          </a:p>
          <a:p>
            <a:r>
              <a:rPr lang="en-GB" dirty="0"/>
              <a:t>Many thanks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557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80AFB2-BF18-4BB2-8468-1A99B6FC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24129"/>
            <a:ext cx="2473554" cy="15901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Teacher CPD – Thursday 17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May 2018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0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for the session: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Introduce the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Activities – Aircraft Design, Satellite 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Review the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Research tasks – your ideas for sessions 6-10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Planning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3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session you will find out a bit more about the topic through research.</a:t>
            </a:r>
          </a:p>
          <a:p>
            <a:r>
              <a:rPr lang="en-GB" dirty="0"/>
              <a:t>Over the course of the 10 sessions 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session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session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42472"/>
            <a:ext cx="5486399" cy="518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1 - 1918-1928: Aircraft design</a:t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7E142-7995-496E-8E70-05E65EAF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 will investigate the STEM behind aircraft design. </a:t>
            </a:r>
          </a:p>
          <a:p>
            <a:r>
              <a:rPr lang="en-GB" sz="2800" dirty="0"/>
              <a:t>I will explore the forces acting on an aircraft during flight </a:t>
            </a:r>
          </a:p>
          <a:p>
            <a:r>
              <a:rPr lang="en-GB" sz="2800" dirty="0"/>
              <a:t>I will use the iterative design process to design and improve the perfect paper aircraft. </a:t>
            </a:r>
          </a:p>
          <a:p>
            <a:r>
              <a:rPr lang="en-GB" sz="2800" dirty="0"/>
              <a:t>I will find out about the career of Aerospace Engineer and what skills are needed in this job.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785894-5FAF-415A-8288-BCFF4594C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69" y="4876800"/>
            <a:ext cx="8594461" cy="183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1 - 1918-1928: Aircraft design</a:t>
            </a:r>
            <a:br>
              <a:rPr lang="en-GB" dirty="0"/>
            </a:b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Think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Stretch &amp; Challenge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Model Aircraft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SohoGothicStd-Light"/>
              </a:rPr>
              <a:t>Part 1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SohoGothicStd-Light"/>
              </a:rPr>
              <a:t>Part 2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SohoGothicStd-Light"/>
              </a:rPr>
              <a:t>Part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0DB606-0247-401C-A0DB-6071A9BE9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92554">
            <a:off x="4768146" y="1503472"/>
            <a:ext cx="3279932" cy="21215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A33EF2-609F-49D9-8075-BF34722DC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7411">
            <a:off x="5233272" y="3725861"/>
            <a:ext cx="2719388" cy="28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5128-17D3-4DAF-81F0-C2C431EC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1 - 1918-1928: Aircraft design</a:t>
            </a:r>
            <a:br>
              <a:rPr lang="en-GB" dirty="0"/>
            </a:br>
            <a:r>
              <a:rPr lang="en-GB" i="1" dirty="0"/>
              <a:t>Research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EDB27-8A53-499C-A6DE-ADC84C20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Go onto the website </a:t>
            </a:r>
            <a:r>
              <a:rPr lang="en-GB" dirty="0">
                <a:hlinkClick r:id="rId2"/>
              </a:rPr>
              <a:t>www.myworldofwork.co.uk</a:t>
            </a:r>
            <a:r>
              <a:rPr lang="en-GB" dirty="0"/>
              <a:t> and search for aerospace engineer.</a:t>
            </a:r>
          </a:p>
          <a:p>
            <a:r>
              <a:rPr lang="en-GB" dirty="0"/>
              <a:t>What is an aerospace engineer?</a:t>
            </a:r>
          </a:p>
          <a:p>
            <a:r>
              <a:rPr lang="en-GB" dirty="0"/>
              <a:t>What sorts of things might you do in this job?</a:t>
            </a:r>
          </a:p>
          <a:p>
            <a:r>
              <a:rPr lang="en-GB" dirty="0"/>
              <a:t>What are the top skills that people in the job might have?</a:t>
            </a:r>
          </a:p>
          <a:p>
            <a:r>
              <a:rPr lang="en-GB" dirty="0"/>
              <a:t>How might you get into this job?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34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1 - 1918-1928: Aircraft design</a:t>
            </a:r>
            <a:br>
              <a:rPr lang="en-GB" dirty="0"/>
            </a:br>
            <a:r>
              <a:rPr lang="en-GB" dirty="0"/>
              <a:t>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Intentions?</a:t>
            </a:r>
          </a:p>
          <a:p>
            <a:r>
              <a:rPr lang="en-GB" dirty="0"/>
              <a:t>I will investigate the STEM behind aircraft design. </a:t>
            </a:r>
          </a:p>
          <a:p>
            <a:r>
              <a:rPr lang="en-GB" dirty="0"/>
              <a:t>I will explore the forces acting on an aircraft during flight </a:t>
            </a:r>
          </a:p>
          <a:p>
            <a:r>
              <a:rPr lang="en-GB" dirty="0"/>
              <a:t>I will use the iterative design process to design and improve the perfect paper aircraft. </a:t>
            </a:r>
          </a:p>
          <a:p>
            <a:r>
              <a:rPr lang="en-GB" dirty="0"/>
              <a:t>I will find out about the career of Aerospace Engineer and what skills are needed in this job.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Have you completed the first page of RAF100: Aiming for Awesome – Moray Project Report on Aircraft Design?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09F9B6-3FFA-420D-8F5D-ECD1CABB65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592" y="3733800"/>
            <a:ext cx="3277816" cy="212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1183</Words>
  <Application>Microsoft Office PowerPoint</Application>
  <PresentationFormat>On-screen Show (4:3)</PresentationFormat>
  <Paragraphs>132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SohoGothicStd-Light</vt:lpstr>
      <vt:lpstr>SohoGothicStd-Medium</vt:lpstr>
      <vt:lpstr>SohoPro-Bold</vt:lpstr>
      <vt:lpstr>Wingdings</vt:lpstr>
      <vt:lpstr>Office Theme</vt:lpstr>
      <vt:lpstr>RAF 100 STEM Project - Moray</vt:lpstr>
      <vt:lpstr>Aims for the session:</vt:lpstr>
      <vt:lpstr>RAF100: Aiming for Awesome Introduction</vt:lpstr>
      <vt:lpstr>RAF100: Aiming for Awesome – Moray Project Report</vt:lpstr>
      <vt:lpstr>RAF100: Aiming for Awesome – Skills</vt:lpstr>
      <vt:lpstr>Session 1 - 1918-1928: Aircraft design Learning Intentions</vt:lpstr>
      <vt:lpstr>Session 1 - 1918-1928: Aircraft design STEM Activities </vt:lpstr>
      <vt:lpstr>Session 1 - 1918-1928: Aircraft design Research Task</vt:lpstr>
      <vt:lpstr>Session 1 - 1918-1928: Aircraft design Debrief</vt:lpstr>
      <vt:lpstr>Session 6 – 1968-1978 Satellite Age Learning Intentions</vt:lpstr>
      <vt:lpstr>Session 6 – 1968-1978 Satellite Age STEM Activities </vt:lpstr>
      <vt:lpstr>Session 6 – 1968-1978 Satellite Age Research Task</vt:lpstr>
      <vt:lpstr>Session 6 – 1968-1978 Satellite Age Debrief</vt:lpstr>
      <vt:lpstr>Session Materials – What’s in the Box?</vt:lpstr>
      <vt:lpstr>Development of Moray Project Examples of Research Tasks I have added:</vt:lpstr>
      <vt:lpstr>Research Task Ideas</vt:lpstr>
      <vt:lpstr>Planning…</vt:lpstr>
      <vt:lpstr>Plenary/ Evaluation</vt:lpstr>
      <vt:lpstr>RAF 100 STEM Project - Moray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</cp:lastModifiedBy>
  <cp:revision>17</cp:revision>
  <dcterms:created xsi:type="dcterms:W3CDTF">2006-08-16T00:00:00Z</dcterms:created>
  <dcterms:modified xsi:type="dcterms:W3CDTF">2018-05-13T16:15:50Z</dcterms:modified>
</cp:coreProperties>
</file>