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1" r:id="rId6"/>
    <p:sldId id="259" r:id="rId7"/>
    <p:sldId id="267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BE070-2C23-42B0-BD44-9B46C964262F}" type="datetimeFigureOut">
              <a:rPr lang="en-GB" smtClean="0"/>
              <a:t>20/05/2018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880E9-AD3D-4820-BF83-678F0B5C5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7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Systems thinking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Seeing whole systems and parts and how they connect, pattern-seeking, recognising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interdependencies, synthesising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Problem-.</a:t>
            </a:r>
            <a:r>
              <a:rPr lang="en-GB" sz="1200" b="0" i="0" u="none" strike="noStrike" baseline="0" dirty="0" err="1">
                <a:solidFill>
                  <a:srgbClr val="421051"/>
                </a:solidFill>
                <a:latin typeface="SohoGothicStd-Medium"/>
              </a:rPr>
              <a:t>nding</a:t>
            </a:r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Clarifying needs, checking existing solutions, investigating contexts, verifying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Visualising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Being able to move from abstract to concrete, manipulating materials, mental rehearsal of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physical space and of practical design solutions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Improving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Restlessly trying to make things better by experimenting, designing, sketching, guessing,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conjecturing, thought-experimenting, prototyping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Creative problem-solving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Applying techniques from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di.erent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 traditions, generating ideas and solutions with others,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generous but rigorous critiquing, seeing engineering as a ‘team sport’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Adaptability</a:t>
            </a:r>
            <a:r>
              <a:rPr lang="en-GB" sz="800" b="1" i="0" u="none" strike="noStrike" baseline="0" dirty="0">
                <a:solidFill>
                  <a:srgbClr val="421051"/>
                </a:solidFill>
                <a:latin typeface="SohoPro-Bold"/>
              </a:rPr>
              <a:t>58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Testing, analysing,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re¡ecting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, rethinking, changing both in a physical sense and mentally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80E9-AD3D-4820-BF83-678F0B5C52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0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1968-1978 Satellite Age</a:t>
            </a: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23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2A4A-4416-4E8B-A4FB-45A66401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002D4-0F30-45CC-9145-C6D1579A2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Aiming for Awesome celebrates the centenary of the RAF and explores the engineering achievements of the RAF over the last 100 years.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 are 10 lessons, each covering a different decade of RAF history.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419ED-83A6-4BDC-8914-E86E4F0FF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1918-1928: Aircraft design</a:t>
            </a:r>
          </a:p>
          <a:p>
            <a:r>
              <a:rPr lang="en-GB" dirty="0"/>
              <a:t>1928-1938: Radar</a:t>
            </a:r>
          </a:p>
          <a:p>
            <a:r>
              <a:rPr lang="en-GB" dirty="0"/>
              <a:t>1938-1948: Speed record</a:t>
            </a:r>
          </a:p>
          <a:p>
            <a:r>
              <a:rPr lang="en-GB" dirty="0"/>
              <a:t>1948-1958: Ejection seat</a:t>
            </a:r>
          </a:p>
          <a:p>
            <a:r>
              <a:rPr lang="en-GB" dirty="0"/>
              <a:t>1958-1968: Code breaking</a:t>
            </a:r>
          </a:p>
          <a:p>
            <a:r>
              <a:rPr lang="en-GB" dirty="0"/>
              <a:t>1968-1978: Satellite age</a:t>
            </a:r>
          </a:p>
          <a:p>
            <a:r>
              <a:rPr lang="en-GB" dirty="0"/>
              <a:t>1978-1988: Disaster relief</a:t>
            </a:r>
          </a:p>
          <a:p>
            <a:r>
              <a:rPr lang="en-GB" dirty="0"/>
              <a:t>1988-1998: Logistics challenge</a:t>
            </a:r>
          </a:p>
          <a:p>
            <a:r>
              <a:rPr lang="en-GB" dirty="0"/>
              <a:t>1998-2008: Remotely piloted air systems</a:t>
            </a:r>
          </a:p>
          <a:p>
            <a:r>
              <a:rPr lang="en-GB" dirty="0"/>
              <a:t>2008-2018: Stealth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7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06E1-A263-4B16-9548-5E02C96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Moray Project Report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38550-5181-4A84-A1B1-7805E3FE4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As well as the STEM activities, each week you will find out a bit more about the topic through research.</a:t>
            </a:r>
          </a:p>
          <a:p>
            <a:r>
              <a:rPr lang="en-GB" dirty="0"/>
              <a:t>Over the course of the 10 lessons you will create a project report.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4254-80CD-4073-948A-05D343D5C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Project Report will contain:</a:t>
            </a:r>
          </a:p>
          <a:p>
            <a:r>
              <a:rPr lang="en-GB" dirty="0"/>
              <a:t>A page for each weeks topic with: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you found out in your research of that weeks topic.</a:t>
            </a:r>
          </a:p>
          <a:p>
            <a:r>
              <a:rPr lang="en-GB" dirty="0"/>
              <a:t>A final reflection telling us what you learned, what you liked best and what you might like to find out next!</a:t>
            </a:r>
          </a:p>
        </p:txBody>
      </p:sp>
    </p:spTree>
    <p:extLst>
      <p:ext uri="{BB962C8B-B14F-4D97-AF65-F5344CB8AC3E}">
        <p14:creationId xmlns:p14="http://schemas.microsoft.com/office/powerpoint/2010/main" val="401586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F0E4D-C4BD-413E-814D-258EC0BC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Skills</a:t>
            </a:r>
            <a:endParaRPr lang="en-GB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12C3583-A3DE-42D6-AA28-4DAA2ABF6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17638"/>
            <a:ext cx="7098001" cy="5045477"/>
          </a:xfrm>
        </p:spPr>
      </p:pic>
    </p:spTree>
    <p:extLst>
      <p:ext uri="{BB962C8B-B14F-4D97-AF65-F5344CB8AC3E}">
        <p14:creationId xmlns:p14="http://schemas.microsoft.com/office/powerpoint/2010/main" val="116863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0C13BC-15A8-447C-AC21-8B04B270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6 – 1968-1978 Satellite Age</a:t>
            </a:r>
            <a:br>
              <a:rPr lang="en-GB" dirty="0"/>
            </a:br>
            <a:r>
              <a:rPr lang="en-GB" i="1" dirty="0"/>
              <a:t>Learning Intentions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 can demonstrate and record, through practical investigations, that light travels in straight lines and that it can be reflected by highly-polished surfaces and that curved faces can distort the image.</a:t>
            </a:r>
          </a:p>
          <a:p>
            <a:r>
              <a:rPr lang="en-GB" sz="2400" dirty="0"/>
              <a:t>I can apply this knowledge to explain how satellite dishes work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ADCA87-B480-4F23-8F06-FC1BDE6DB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" y="4678362"/>
            <a:ext cx="894397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57F682-895F-4F7F-8A6F-25117240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6 – 1968-1978 Satellite Age </a:t>
            </a:r>
            <a:r>
              <a:rPr lang="en-GB" i="1" dirty="0"/>
              <a:t>STEM Activities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513FD-244D-4955-91E6-DA51FBF66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Time to demonstrate: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Demonstrate how an event is broadcast around the world using satellites</a:t>
            </a:r>
          </a:p>
          <a:p>
            <a:pPr marL="514350" indent="-514350">
              <a:buAutoNum type="arabicPeriod" startAt="2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Time to investigate: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Investigate how light travels in straight lines</a:t>
            </a:r>
          </a:p>
          <a:p>
            <a:r>
              <a:rPr lang="en-GB" dirty="0">
                <a:solidFill>
                  <a:srgbClr val="000000"/>
                </a:solidFill>
                <a:latin typeface="SohoGothicStd-Light"/>
              </a:rPr>
              <a:t>Investigate how light is reflected by mirrors – the relationship between the angle of light hitting the mirror (incidence) and the light reflected (reflected ray).</a:t>
            </a:r>
          </a:p>
        </p:txBody>
      </p:sp>
    </p:spTree>
    <p:extLst>
      <p:ext uri="{BB962C8B-B14F-4D97-AF65-F5344CB8AC3E}">
        <p14:creationId xmlns:p14="http://schemas.microsoft.com/office/powerpoint/2010/main" val="297157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6 – 1968-1978 Satellite Age</a:t>
            </a:r>
            <a:br>
              <a:rPr lang="en-GB" dirty="0"/>
            </a:br>
            <a:r>
              <a:rPr lang="en-GB" i="1" dirty="0"/>
              <a:t>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PAGE 6 of Project – Title = Satellite 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many satellites are currently in orbit?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Who owns the satellites?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happens to de-commissioned satellites?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Can you design a method to bring old satellites back to earth to clean up or orbit?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53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F6EB-1A98-4E14-8683-1A865063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6 – 1968-1978 Satellite Age Debrief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024C9-B6B0-449B-9444-03970470D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Did today’s lesson meet the Learning Intentions?</a:t>
            </a:r>
          </a:p>
          <a:p>
            <a:pPr lvl="0"/>
            <a:r>
              <a:rPr lang="en-GB" sz="3600" dirty="0">
                <a:solidFill>
                  <a:prstClr val="black"/>
                </a:solidFill>
              </a:rPr>
              <a:t>I can demonstrate and record, through practical investigations, that light travels in straight lines and that it can be reflected by highly-polished surfaces and that curved faces can distort the image.</a:t>
            </a:r>
          </a:p>
          <a:p>
            <a:pPr lvl="0"/>
            <a:r>
              <a:rPr lang="en-GB" sz="3600" dirty="0">
                <a:solidFill>
                  <a:prstClr val="black"/>
                </a:solidFill>
              </a:rPr>
              <a:t>I can apply this knowledge to explain how satellite dishes work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31FE0-69FE-4CCA-9EAE-F91C502982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Have you completed the sixth page of RAF100: Aiming for Awesome – Moray Project Report on Satellite Age?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many satellites are currently in orbit?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Who owns the satellites?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happens to de-commissioned satellites?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Can you design a method to bring old satellites back to earth to clean up or orbit?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9703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1"/>
                </a:solidFill>
              </a:rPr>
              <a:t>Next time:</a:t>
            </a:r>
            <a:r>
              <a:rPr lang="en-GB" dirty="0">
                <a:solidFill>
                  <a:schemeClr val="tx1"/>
                </a:solidFill>
              </a:rPr>
              <a:t> 1978-1988 </a:t>
            </a:r>
            <a:r>
              <a:rPr lang="en-GB">
                <a:solidFill>
                  <a:schemeClr val="tx1"/>
                </a:solidFill>
              </a:rPr>
              <a:t>Disaster Relief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6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653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SohoGothicStd-Light</vt:lpstr>
      <vt:lpstr>SohoGothicStd-Medium</vt:lpstr>
      <vt:lpstr>SohoPro-Bold</vt:lpstr>
      <vt:lpstr>Office Theme</vt:lpstr>
      <vt:lpstr>RAF 100 STEM Project - Moray</vt:lpstr>
      <vt:lpstr>RAF100: Aiming for Awesome Introduction</vt:lpstr>
      <vt:lpstr>RAF100: Aiming for Awesome – Moray Project Report</vt:lpstr>
      <vt:lpstr>RAF100: Aiming for Awesome – Skills</vt:lpstr>
      <vt:lpstr>Session 6 – 1968-1978 Satellite Age Learning Intentions</vt:lpstr>
      <vt:lpstr>Session 6 – 1968-1978 Satellite Age STEM Activities </vt:lpstr>
      <vt:lpstr>Session 6 – 1968-1978 Satellite Age Research Task</vt:lpstr>
      <vt:lpstr>Session 6 – 1968-1978 Satellite Age Debrief</vt:lpstr>
      <vt:lpstr>RAF 100 STEM Project - Moray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Kinloss Primary School  STEM Day 2018</dc:title>
  <dc:creator>Janey Irving</dc:creator>
  <cp:lastModifiedBy>Janey</cp:lastModifiedBy>
  <cp:revision>25</cp:revision>
  <dcterms:created xsi:type="dcterms:W3CDTF">2006-08-16T00:00:00Z</dcterms:created>
  <dcterms:modified xsi:type="dcterms:W3CDTF">2018-05-20T16:11:54Z</dcterms:modified>
</cp:coreProperties>
</file>