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pattern-seeking,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etchleypark.org.uk/learn/resources/online-safety" TargetMode="External"/><Relationship Id="rId2" Type="http://schemas.openxmlformats.org/officeDocument/2006/relationships/hyperlink" Target="https://bletchleypark.org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letchleypark.org.uk/learn/resources/online-safety" TargetMode="External"/><Relationship Id="rId2" Type="http://schemas.openxmlformats.org/officeDocument/2006/relationships/hyperlink" Target="https://bletchleypark.org.uk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1958-1968 Code Breaking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lessons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5 – 1958-1968 Code Breaking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am developing mathematical reasoning to help me recognise patterns and relationships.</a:t>
            </a:r>
          </a:p>
          <a:p>
            <a:r>
              <a:rPr lang="en-GB" sz="2400" dirty="0"/>
              <a:t>I am applying this to help me create and use cyphers.</a:t>
            </a:r>
          </a:p>
          <a:p>
            <a:endParaRPr lang="en-GB" sz="2400" dirty="0"/>
          </a:p>
          <a:p>
            <a:r>
              <a:rPr lang="en-GB" sz="2400" dirty="0"/>
              <a:t>Challenge: I can use my understanding of cyphers to help me decode an encrypted message.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79D9B12-3E80-41A6-855D-E79E5347E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40" y="4724400"/>
            <a:ext cx="86391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5 – 1958-1968 Code Breaking</a:t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make: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Make a machine to encrypt the alphabet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Use this to create Caesar Shift Substitution Cyphers</a:t>
            </a:r>
          </a:p>
          <a:p>
            <a:pPr marL="514350" indent="-514350"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Stretch &amp; Challenge: 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Work out the encryption key to help you decipher an encrypted message</a:t>
            </a: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5 – 1958-1968 Code Breaking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PAGE 5 of Project – Title = Code Breaking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Go to </a:t>
            </a:r>
            <a:r>
              <a:rPr lang="en-GB" dirty="0">
                <a:hlinkClick r:id="rId2"/>
              </a:rPr>
              <a:t>https://bletchleypark.org.uk/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Option 1 – Find out more about the history of code-breaking by looking at Our Story</a:t>
            </a:r>
          </a:p>
          <a:p>
            <a:pPr marL="0" indent="0">
              <a:buNone/>
            </a:pPr>
            <a:r>
              <a:rPr lang="en-GB" dirty="0"/>
              <a:t>Option 2 – Encryption and Coding are important in our world to keep us safe online. Check your online knowhow by going to: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https://bletchleypark.org.uk/learn/resources/online-safety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5 – 1958-1968 Code Breaking 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r>
              <a:rPr lang="en-GB" sz="3800" dirty="0"/>
              <a:t>I am developing mathematical reasoning to help me recognise patterns and relationships.</a:t>
            </a:r>
          </a:p>
          <a:p>
            <a:r>
              <a:rPr lang="en-GB" sz="3800" dirty="0"/>
              <a:t>I am applying this to help me create and use cyphers.</a:t>
            </a:r>
          </a:p>
          <a:p>
            <a:r>
              <a:rPr lang="en-GB" sz="3800" dirty="0"/>
              <a:t>Challenge: I can use my understanding of cyphers to help me decode an encrypted message.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fifth page of RAF100: Aiming for Awesome – Moray Project Report on Code Breaking?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200" dirty="0">
                <a:solidFill>
                  <a:prstClr val="black"/>
                </a:solidFill>
              </a:rPr>
              <a:t>Reflection on what you did in the lesson and what you learned.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200" dirty="0">
                <a:solidFill>
                  <a:prstClr val="black"/>
                </a:solidFill>
              </a:rPr>
              <a:t>Go to </a:t>
            </a:r>
            <a:r>
              <a:rPr lang="en-GB" sz="3200" dirty="0">
                <a:solidFill>
                  <a:prstClr val="black"/>
                </a:solidFill>
                <a:hlinkClick r:id="rId2"/>
              </a:rPr>
              <a:t>https://bletchleypark.org.uk/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GB" sz="3200" dirty="0">
                <a:solidFill>
                  <a:prstClr val="black"/>
                </a:solidFill>
              </a:rPr>
              <a:t>Option 1 – Find out more about the history of code-breaking by looking at Our Story</a:t>
            </a:r>
          </a:p>
          <a:p>
            <a:pPr marL="0" lvl="0" indent="0">
              <a:buNone/>
            </a:pPr>
            <a:r>
              <a:rPr lang="en-GB" sz="3200" dirty="0">
                <a:solidFill>
                  <a:prstClr val="black"/>
                </a:solidFill>
              </a:rPr>
              <a:t>Option 2 – Encryption and Coding are important in our world to keep us safe online. Check your online knowhow by going to:</a:t>
            </a:r>
          </a:p>
          <a:p>
            <a:pPr marL="0" lvl="0" indent="0">
              <a:buNone/>
            </a:pPr>
            <a:r>
              <a:rPr lang="en-GB" sz="3200" dirty="0">
                <a:solidFill>
                  <a:prstClr val="black"/>
                </a:solidFill>
                <a:hlinkClick r:id="rId3"/>
              </a:rPr>
              <a:t>https://bletchleypark.org.uk/learn/resources/online-safety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1"/>
                </a:solidFill>
              </a:rPr>
              <a:t>Next time: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>
                <a:solidFill>
                  <a:schemeClr val="tx1"/>
                </a:solidFill>
              </a:rPr>
              <a:t>1968-1978 Satellite </a:t>
            </a:r>
            <a:r>
              <a:rPr lang="en-GB" dirty="0">
                <a:solidFill>
                  <a:schemeClr val="tx1"/>
                </a:solidFill>
              </a:rPr>
              <a:t>Age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679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SohoGothicStd-Light</vt:lpstr>
      <vt:lpstr>SohoGothicStd-Medium</vt:lpstr>
      <vt:lpstr>SohoPro-Bold</vt:lpstr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5 – 1958-1968 Code Breaking Learning Intentions</vt:lpstr>
      <vt:lpstr>Session 5 – 1958-1968 Code Breaking STEM Activities </vt:lpstr>
      <vt:lpstr>Session 5 – 1958-1968 Code Breaking Research Task</vt:lpstr>
      <vt:lpstr>Session 5 – 1958-1968 Code Breaking Debrief</vt:lpstr>
      <vt:lpstr>RAF 100 STEM Project - Moray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</cp:lastModifiedBy>
  <cp:revision>25</cp:revision>
  <dcterms:created xsi:type="dcterms:W3CDTF">2006-08-16T00:00:00Z</dcterms:created>
  <dcterms:modified xsi:type="dcterms:W3CDTF">2018-05-13T14:04:34Z</dcterms:modified>
</cp:coreProperties>
</file>