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7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BE070-2C23-42B0-BD44-9B46C964262F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880E9-AD3D-4820-BF83-678F0B5C5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Systems thinking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Seeing whole systems and parts and how they connect, 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SohoGothicStd-Light"/>
              </a:rPr>
              <a:t>pattern-seeking,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recognising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interdependencies, synthesising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Problem-.</a:t>
            </a:r>
            <a:r>
              <a:rPr lang="en-GB" sz="1200" b="0" i="0" u="none" strike="noStrike" baseline="0" dirty="0" err="1">
                <a:solidFill>
                  <a:srgbClr val="421051"/>
                </a:solidFill>
                <a:latin typeface="SohoGothicStd-Medium"/>
              </a:rPr>
              <a:t>nding</a:t>
            </a:r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Clarifying needs, checking existing solutions, investigating contexts, verifying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Visualising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Being able to move from abstract to concrete, manipulating materials, mental rehearsal of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physical space and of practical design solutions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Improving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Restlessly trying to make things better by experimenting, designing, sketching, guessing,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conjecturing, thought-experimenting, prototyping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Creative problem-solving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Applying techniques from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di.erent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 traditions, generating ideas and solutions with others,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generous but rigorous critiquing, seeing engineering as a ‘team sport’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Adaptability</a:t>
            </a:r>
            <a:r>
              <a:rPr lang="en-GB" sz="800" b="1" i="0" u="none" strike="noStrike" baseline="0" dirty="0">
                <a:solidFill>
                  <a:srgbClr val="421051"/>
                </a:solidFill>
                <a:latin typeface="SohoPro-Bold"/>
              </a:rPr>
              <a:t>58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Testing, analysing,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re¡ecting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, rethinking, changing both in a physical sense and mentally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80E9-AD3D-4820-BF83-678F0B5C52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1938-1848 Speed Record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52A4A-4416-4E8B-A4FB-45A6640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B002D4-0F30-45CC-9145-C6D1579A2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Aiming for Awesome celebrates the centenary of the RAF and explores the engineering achievements of the RAF over the last 100 years.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10 lessons, each covering a different decade of RAF history.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51419ED-83A6-4BDC-8914-E86E4F0F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1918-1928: Aircraft design</a:t>
            </a:r>
          </a:p>
          <a:p>
            <a:r>
              <a:rPr lang="en-GB" dirty="0"/>
              <a:t>1928-1938: Radar</a:t>
            </a:r>
          </a:p>
          <a:p>
            <a:r>
              <a:rPr lang="en-GB" dirty="0"/>
              <a:t>1938-1948: Speed record</a:t>
            </a:r>
          </a:p>
          <a:p>
            <a:r>
              <a:rPr lang="en-GB" dirty="0"/>
              <a:t>1948-1958: Ejection seat</a:t>
            </a:r>
          </a:p>
          <a:p>
            <a:r>
              <a:rPr lang="en-GB" dirty="0"/>
              <a:t>1958-1968: Code breaking</a:t>
            </a:r>
          </a:p>
          <a:p>
            <a:r>
              <a:rPr lang="en-GB" dirty="0"/>
              <a:t>1968-1978: Satellite age</a:t>
            </a:r>
          </a:p>
          <a:p>
            <a:r>
              <a:rPr lang="en-GB" dirty="0"/>
              <a:t>1978-1988: Disaster relief</a:t>
            </a:r>
          </a:p>
          <a:p>
            <a:r>
              <a:rPr lang="en-GB" dirty="0"/>
              <a:t>1988-1998: Logistics challenge</a:t>
            </a:r>
          </a:p>
          <a:p>
            <a:r>
              <a:rPr lang="en-GB" dirty="0"/>
              <a:t>1998-2008: Remotely piloted air systems</a:t>
            </a:r>
          </a:p>
          <a:p>
            <a:r>
              <a:rPr lang="en-GB" dirty="0"/>
              <a:t>2008-2018: Stealth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1E06E1-A263-4B16-9548-5E02C96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Moray Project Report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338550-5181-4A84-A1B1-7805E3FE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 well as the STEM activities, each week you will find out a bit more about the topic through research.</a:t>
            </a:r>
          </a:p>
          <a:p>
            <a:r>
              <a:rPr lang="en-GB" dirty="0"/>
              <a:t>Over the course of the 10 lessons you will create a project report.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474254-80CD-4073-948A-05D343D5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Project Report will contain:</a:t>
            </a:r>
          </a:p>
          <a:p>
            <a:r>
              <a:rPr lang="en-GB" dirty="0"/>
              <a:t>A page for each weeks topic with: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you found out in your research of that weeks topic.</a:t>
            </a:r>
          </a:p>
          <a:p>
            <a:r>
              <a:rPr lang="en-GB" dirty="0"/>
              <a:t>A final reflection telling us what you learned, what you liked best and what you might like to find out next!</a:t>
            </a:r>
          </a:p>
        </p:txBody>
      </p:sp>
    </p:spTree>
    <p:extLst>
      <p:ext uri="{BB962C8B-B14F-4D97-AF65-F5344CB8AC3E}">
        <p14:creationId xmlns:p14="http://schemas.microsoft.com/office/powerpoint/2010/main" val="40158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1F0E4D-C4BD-413E-814D-258EC0B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Skills</a:t>
            </a:r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xmlns="" id="{112C3583-A3DE-42D6-AA28-4DAA2ABF6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098001" cy="5045477"/>
          </a:xfrm>
        </p:spPr>
      </p:pic>
    </p:spTree>
    <p:extLst>
      <p:ext uri="{BB962C8B-B14F-4D97-AF65-F5344CB8AC3E}">
        <p14:creationId xmlns:p14="http://schemas.microsoft.com/office/powerpoint/2010/main" val="11686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Session 3 – 1938-1948: Speed Record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 will be able to calculate the speed of an aircraft</a:t>
            </a:r>
          </a:p>
          <a:p>
            <a:r>
              <a:rPr lang="en-GB" sz="2400" dirty="0" smtClean="0"/>
              <a:t>I will investigate the STEM behind lift in an aircraft by creating a vortex cannon</a:t>
            </a:r>
          </a:p>
          <a:p>
            <a:r>
              <a:rPr lang="en-GB" sz="2400" dirty="0" smtClean="0"/>
              <a:t>I will be able to create a “fair test” to investigate the effectiveness of the </a:t>
            </a:r>
            <a:r>
              <a:rPr lang="en-GB" sz="2400" dirty="0"/>
              <a:t>v</a:t>
            </a:r>
            <a:r>
              <a:rPr lang="en-GB" sz="2400" dirty="0" smtClean="0"/>
              <a:t>ortex cannon.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8229600" cy="235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6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Session 3 </a:t>
            </a:r>
            <a:r>
              <a:rPr lang="en-GB" dirty="0"/>
              <a:t>- </a:t>
            </a:r>
            <a:r>
              <a:rPr lang="en-GB" dirty="0" smtClean="0"/>
              <a:t>1938-1948</a:t>
            </a:r>
            <a:r>
              <a:rPr lang="en-GB" dirty="0"/>
              <a:t>: </a:t>
            </a:r>
            <a:r>
              <a:rPr lang="en-GB" dirty="0" smtClean="0"/>
              <a:t>Speed Record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  <a:latin typeface="SohoGothicStd-Light"/>
              </a:rPr>
              <a:t>Time to calculate  - how to calculate speed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  <a:latin typeface="SohoGothicStd-Light"/>
              </a:rPr>
              <a:t>Time to make – making a vortex cannon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  <a:latin typeface="SohoGothicStd-Light"/>
              </a:rPr>
              <a:t>Time to investigate – how can we test our cannon to see how well they work?</a:t>
            </a:r>
            <a:endParaRPr lang="en-GB" dirty="0">
              <a:solidFill>
                <a:srgbClr val="000000"/>
              </a:solidFill>
              <a:latin typeface="SohoGothicStd-Light"/>
            </a:endParaRPr>
          </a:p>
        </p:txBody>
      </p:sp>
    </p:spTree>
    <p:extLst>
      <p:ext uri="{BB962C8B-B14F-4D97-AF65-F5344CB8AC3E}">
        <p14:creationId xmlns:p14="http://schemas.microsoft.com/office/powerpoint/2010/main" val="29715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Session 3 - 1938-1948</a:t>
            </a:r>
            <a:r>
              <a:rPr lang="en-GB" dirty="0"/>
              <a:t>: </a:t>
            </a:r>
            <a:r>
              <a:rPr lang="en-GB" dirty="0" smtClean="0"/>
              <a:t>Speed Record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PAGE 3 of Project – Title = Speed Record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Reflection </a:t>
            </a:r>
            <a:r>
              <a:rPr lang="en-GB" dirty="0"/>
              <a:t>on what you did in the lesson and what you learned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RAF </a:t>
            </a:r>
            <a:r>
              <a:rPr lang="en-GB" dirty="0" err="1" smtClean="0"/>
              <a:t>Lossiemouth</a:t>
            </a:r>
            <a:r>
              <a:rPr lang="en-GB" dirty="0" smtClean="0"/>
              <a:t> is the </a:t>
            </a:r>
            <a:r>
              <a:rPr lang="en-GB" dirty="0"/>
              <a:t>base for three Typhoon combat aircraft squadrons and a RAF Regiment </a:t>
            </a:r>
            <a:r>
              <a:rPr lang="en-GB" dirty="0" smtClean="0"/>
              <a:t>squadron. Typhoons can fly at 1,550mph. Using a map, work out where the aircraft could fly to in one hour?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Typhoon is also described as flying at Mach 2 – 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North American X-15 </a:t>
            </a:r>
            <a:r>
              <a:rPr lang="en-GB" dirty="0" smtClean="0"/>
              <a:t>is the fastest manned plane ever recorded. Find out how fast it went in 1967 to be this record breaker. Why do you think this record has not been beaten yet?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53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Session 3 </a:t>
            </a:r>
            <a:r>
              <a:rPr lang="en-GB" dirty="0"/>
              <a:t>- 1928-1938: </a:t>
            </a:r>
            <a:r>
              <a:rPr lang="en-GB" dirty="0" smtClean="0"/>
              <a:t>Speed Record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5900" b="1" dirty="0"/>
              <a:t>Did today’s lesson meet the Learning Intentions</a:t>
            </a:r>
            <a:r>
              <a:rPr lang="en-GB" sz="5900" b="1" dirty="0" smtClean="0"/>
              <a:t>?</a:t>
            </a:r>
          </a:p>
          <a:p>
            <a:r>
              <a:rPr lang="en-GB" sz="5900" dirty="0"/>
              <a:t>I will be able to calculate the speed of an aircraft</a:t>
            </a:r>
          </a:p>
          <a:p>
            <a:r>
              <a:rPr lang="en-GB" sz="5900" dirty="0"/>
              <a:t>I will investigate the STEM behind lift in an aircraft by creating a vortex cannon</a:t>
            </a:r>
          </a:p>
          <a:p>
            <a:r>
              <a:rPr lang="en-GB" sz="5900" dirty="0"/>
              <a:t>I will be able to create a “fair test” to investigate the effectiveness of the vortex cannon.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5100" b="1" dirty="0"/>
              <a:t>Have you completed the </a:t>
            </a:r>
            <a:r>
              <a:rPr lang="en-GB" sz="5100" b="1" dirty="0" smtClean="0"/>
              <a:t>third </a:t>
            </a:r>
            <a:r>
              <a:rPr lang="en-GB" sz="5100" b="1" dirty="0"/>
              <a:t>page of RAF100: Aiming for Awesome – Moray Project Report on </a:t>
            </a:r>
            <a:r>
              <a:rPr lang="en-GB" sz="5100" b="1" dirty="0" smtClean="0"/>
              <a:t>Speed Record</a:t>
            </a:r>
            <a:r>
              <a:rPr lang="en-GB" sz="5100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300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300" dirty="0"/>
              <a:t>RAF </a:t>
            </a:r>
            <a:r>
              <a:rPr lang="en-GB" sz="3300" dirty="0" err="1"/>
              <a:t>Lossiemouth</a:t>
            </a:r>
            <a:r>
              <a:rPr lang="en-GB" sz="3300" dirty="0"/>
              <a:t> is the base for three Typhoon combat aircraft squadrons and a RAF Regiment squadron. Typhoons can fly at 1,550mph. Using a map, work out where the aircraft could fly to in one hour?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300" dirty="0"/>
              <a:t>The Typhoon is also described as flying at Mach 2 – 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300" dirty="0"/>
              <a:t>The North American X-15 is the fastest manned plane ever recorded. Find out how fast it went in 1967 to be this record breaker. Why do you think this record has not been beaten yet?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70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Next time:</a:t>
            </a:r>
            <a:r>
              <a:rPr lang="en-GB" dirty="0" smtClean="0">
                <a:solidFill>
                  <a:schemeClr val="tx1"/>
                </a:solidFill>
              </a:rPr>
              <a:t> 1948-1958 Ejection Seat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742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RAF 100 STEM Project - Moray</vt:lpstr>
      <vt:lpstr>RAF100: Aiming for Awesome Introduction</vt:lpstr>
      <vt:lpstr>RAF100: Aiming for Awesome – Moray Project Report</vt:lpstr>
      <vt:lpstr>RAF100: Aiming for Awesome – Skills</vt:lpstr>
      <vt:lpstr>Session 3 – 1938-1948: Speed Record Learning Intentions</vt:lpstr>
      <vt:lpstr>Session 3 - 1938-1948: Speed Record STEM Activities </vt:lpstr>
      <vt:lpstr>Session 3 - 1938-1948: Speed Record Research Task</vt:lpstr>
      <vt:lpstr>Session 3 - 1928-1938: Speed Record Debrief</vt:lpstr>
      <vt:lpstr>RAF 100 STEM Project - Moray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Kinloss Primary School  STEM Day 2018</dc:title>
  <dc:creator>Janey Irving</dc:creator>
  <cp:lastModifiedBy>Janey Irving</cp:lastModifiedBy>
  <cp:revision>19</cp:revision>
  <dcterms:created xsi:type="dcterms:W3CDTF">2006-08-16T00:00:00Z</dcterms:created>
  <dcterms:modified xsi:type="dcterms:W3CDTF">2018-05-10T14:56:45Z</dcterms:modified>
</cp:coreProperties>
</file>