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7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</a:t>
            </a:r>
            <a:r>
              <a:rPr lang="en-GB" sz="1200" b="0" i="0" u="none" strike="noStrike" baseline="0" dirty="0" smtClean="0">
                <a:solidFill>
                  <a:srgbClr val="000000"/>
                </a:solidFill>
                <a:latin typeface="SohoGothicStd-Light"/>
              </a:rPr>
              <a:t>pattern-seeking,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1928-1938 Radar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</a:t>
            </a:r>
            <a:r>
              <a:rPr lang="en-GB" dirty="0" smtClean="0"/>
              <a:t>sessions</a:t>
            </a:r>
            <a:r>
              <a:rPr lang="en-GB" dirty="0" smtClean="0"/>
              <a:t> </a:t>
            </a:r>
            <a:r>
              <a:rPr lang="en-GB" dirty="0"/>
              <a:t>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</a:t>
            </a:r>
            <a:r>
              <a:rPr lang="en-GB" dirty="0" smtClean="0"/>
              <a:t>session </a:t>
            </a:r>
            <a:r>
              <a:rPr lang="en-GB" dirty="0"/>
              <a:t>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xmlns="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</a:t>
            </a:r>
            <a:r>
              <a:rPr lang="en-GB" dirty="0" smtClean="0"/>
              <a:t>2 – 1928-1938: Radar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investigate the STEM behind Radar</a:t>
            </a:r>
          </a:p>
          <a:p>
            <a:r>
              <a:rPr lang="en-GB" dirty="0" smtClean="0"/>
              <a:t>I will work as a team to complete the Design &amp; Build Challenge</a:t>
            </a:r>
          </a:p>
          <a:p>
            <a:r>
              <a:rPr lang="en-GB" dirty="0" smtClean="0"/>
              <a:t>I will use my numeracy skills to make sure the team stay within budget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812912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</a:t>
            </a:r>
            <a:r>
              <a:rPr lang="en-GB" dirty="0"/>
              <a:t>2 - 1928-1938: Radar</a:t>
            </a:r>
            <a:br>
              <a:rPr lang="en-GB" dirty="0"/>
            </a:b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Time to Demonstrate – how does radar work?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Time to investigate – what is the strongest shape for building a tower?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Design Challenge – PART 1 = 15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latin typeface="SohoGothicStd-Light"/>
              </a:rPr>
              <a:t>Design Challenge  - PART 2 = 45 minutes</a:t>
            </a:r>
            <a:endParaRPr lang="en-GB" dirty="0">
              <a:solidFill>
                <a:srgbClr val="000000"/>
              </a:solidFill>
              <a:latin typeface="SohoGothicStd-Light"/>
            </a:endParaRPr>
          </a:p>
        </p:txBody>
      </p:sp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</a:t>
            </a:r>
            <a:r>
              <a:rPr lang="en-GB" dirty="0"/>
              <a:t>2 - 1928-1938: Radar</a:t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PAGE 2 of Project – Title = RADAR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Reflection </a:t>
            </a:r>
            <a:r>
              <a:rPr lang="en-GB" dirty="0"/>
              <a:t>on what you did in the lesson and what you learned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Describe or </a:t>
            </a:r>
            <a:r>
              <a:rPr lang="en-GB" dirty="0" smtClean="0"/>
              <a:t>draw a </a:t>
            </a:r>
            <a:r>
              <a:rPr lang="en-GB" dirty="0"/>
              <a:t>diagram of your initial design and your finished tower.</a:t>
            </a:r>
          </a:p>
          <a:p>
            <a:pPr lvl="1"/>
            <a:r>
              <a:rPr lang="en-GB" dirty="0"/>
              <a:t>Why was it necessary to make these changes?</a:t>
            </a:r>
          </a:p>
          <a:p>
            <a:pPr lvl="1"/>
            <a:r>
              <a:rPr lang="en-GB" dirty="0"/>
              <a:t>How has the cost changed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how radar works.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</a:t>
            </a:r>
            <a:r>
              <a:rPr lang="en-GB" dirty="0" smtClean="0"/>
              <a:t>2 </a:t>
            </a:r>
            <a:r>
              <a:rPr lang="en-GB" dirty="0"/>
              <a:t>- 1928-1938: Radar</a:t>
            </a:r>
            <a:br>
              <a:rPr lang="en-GB" dirty="0"/>
            </a:br>
            <a:r>
              <a:rPr lang="en-GB" dirty="0"/>
              <a:t>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</a:t>
            </a:r>
            <a:r>
              <a:rPr lang="en-GB" b="1" dirty="0" smtClean="0"/>
              <a:t>?</a:t>
            </a:r>
          </a:p>
          <a:p>
            <a:r>
              <a:rPr lang="en-GB" dirty="0"/>
              <a:t>I will investigate the STEM behind Radar</a:t>
            </a:r>
          </a:p>
          <a:p>
            <a:r>
              <a:rPr lang="en-GB" dirty="0"/>
              <a:t>I will work as a team to complete the Design &amp; Build Challenge</a:t>
            </a:r>
          </a:p>
          <a:p>
            <a:r>
              <a:rPr lang="en-GB" dirty="0"/>
              <a:t>I will use my numeracy skills to make sure the team stay within budget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</a:t>
            </a:r>
            <a:r>
              <a:rPr lang="en-GB" b="1" dirty="0" smtClean="0"/>
              <a:t>second </a:t>
            </a:r>
            <a:r>
              <a:rPr lang="en-GB" b="1" dirty="0"/>
              <a:t>page of RAF100: Aiming for Awesome – Moray Project Report on </a:t>
            </a:r>
            <a:r>
              <a:rPr lang="en-GB" b="1" dirty="0" smtClean="0"/>
              <a:t>Radar?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lvl="1"/>
            <a:r>
              <a:rPr lang="en-GB" dirty="0"/>
              <a:t>Describe or draw a diagram of your initial design and your finished tower.</a:t>
            </a:r>
          </a:p>
          <a:p>
            <a:pPr lvl="1"/>
            <a:r>
              <a:rPr lang="en-GB" dirty="0"/>
              <a:t>Why was it necessary to make these changes?</a:t>
            </a:r>
          </a:p>
          <a:p>
            <a:pPr lvl="1"/>
            <a:r>
              <a:rPr lang="en-GB" dirty="0"/>
              <a:t>How has the cost changed and why?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Explain how radar works.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Next time: </a:t>
            </a:r>
            <a:r>
              <a:rPr lang="en-GB" dirty="0" smtClean="0">
                <a:solidFill>
                  <a:schemeClr val="tx1"/>
                </a:solidFill>
              </a:rPr>
              <a:t>1938-1948 Speed Record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603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2 – 1928-1938: Radar Learning Intentions</vt:lpstr>
      <vt:lpstr>Session 2 - 1928-1938: Radar STEM Activities </vt:lpstr>
      <vt:lpstr>Session 2 - 1928-1938: Radar Research Task</vt:lpstr>
      <vt:lpstr>Session 2 - 1928-1938: Radar Debrief</vt:lpstr>
      <vt:lpstr>RAF 100 STEM Project - Moray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 Irving</cp:lastModifiedBy>
  <cp:revision>15</cp:revision>
  <dcterms:created xsi:type="dcterms:W3CDTF">2006-08-16T00:00:00Z</dcterms:created>
  <dcterms:modified xsi:type="dcterms:W3CDTF">2018-05-08T13:01:07Z</dcterms:modified>
</cp:coreProperties>
</file>