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BE070-2C23-42B0-BD44-9B46C964262F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880E9-AD3D-4820-BF83-678F0B5C5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Systems thinking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Seeing whole systems and parts and how they connect,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pattern-sni¢ng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, recognising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interdependencies, synthesising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Problem-.</a:t>
            </a:r>
            <a:r>
              <a:rPr lang="en-GB" sz="1200" b="0" i="0" u="none" strike="noStrike" baseline="0" dirty="0" err="1">
                <a:solidFill>
                  <a:srgbClr val="421051"/>
                </a:solidFill>
                <a:latin typeface="SohoGothicStd-Medium"/>
              </a:rPr>
              <a:t>nding</a:t>
            </a:r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Clarifying needs, checking existing solutions, investigating contexts, verifying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Visualising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Being able to move from abstract to concrete, manipulating materials, mental rehearsal of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physical space and of practical design solutions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Improving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Restlessly trying to make things better by experimenting, designing, sketching, guessing,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conjecturing, thought-experimenting, prototyping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Creative problem-solving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Applying techniques from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di.erent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 traditions, generating ideas and solutions with others,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generous but rigorous critiquing, seeing engineering as a ‘team sport’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Adaptability</a:t>
            </a:r>
            <a:r>
              <a:rPr lang="en-GB" sz="800" b="1" i="0" u="none" strike="noStrike" baseline="0" dirty="0">
                <a:solidFill>
                  <a:srgbClr val="421051"/>
                </a:solidFill>
                <a:latin typeface="SohoPro-Bold"/>
              </a:rPr>
              <a:t>58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Testing, analysing,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re¡ecting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, rethinking, changing both in a physical sense and mentally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80E9-AD3D-4820-BF83-678F0B5C52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worldofwork.co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280AFB2-BF18-4BB2-8468-1A99B6FCA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24129"/>
            <a:ext cx="2473554" cy="15901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1918-1928 Aircraft Design</a:t>
            </a: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C52A4A-4416-4E8B-A4FB-45A6640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B002D4-0F30-45CC-9145-C6D1579A2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Aiming for Awesome celebrates the centenary of the RAF and explores the engineering achievements of the RAF over the last 100 years.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10 lessons, each covering a different decade of RAF history.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51419ED-83A6-4BDC-8914-E86E4F0F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1918-1928: Aircraft design</a:t>
            </a:r>
          </a:p>
          <a:p>
            <a:r>
              <a:rPr lang="en-GB" dirty="0"/>
              <a:t>1928-1938: Radar</a:t>
            </a:r>
          </a:p>
          <a:p>
            <a:r>
              <a:rPr lang="en-GB" dirty="0"/>
              <a:t>1938-1948: Speed record</a:t>
            </a:r>
          </a:p>
          <a:p>
            <a:r>
              <a:rPr lang="en-GB" dirty="0"/>
              <a:t>1948-1958: Ejection seat</a:t>
            </a:r>
          </a:p>
          <a:p>
            <a:r>
              <a:rPr lang="en-GB" dirty="0"/>
              <a:t>1958-1968: Code breaking</a:t>
            </a:r>
          </a:p>
          <a:p>
            <a:r>
              <a:rPr lang="en-GB" dirty="0"/>
              <a:t>1968-1978: Satellite age</a:t>
            </a:r>
          </a:p>
          <a:p>
            <a:r>
              <a:rPr lang="en-GB" dirty="0"/>
              <a:t>1978-1988: Disaster relief</a:t>
            </a:r>
          </a:p>
          <a:p>
            <a:r>
              <a:rPr lang="en-GB" dirty="0"/>
              <a:t>1988-1998: Logistics challenge</a:t>
            </a:r>
          </a:p>
          <a:p>
            <a:r>
              <a:rPr lang="en-GB" dirty="0"/>
              <a:t>1998-2008: Remotely piloted air systems</a:t>
            </a:r>
          </a:p>
          <a:p>
            <a:r>
              <a:rPr lang="en-GB" dirty="0"/>
              <a:t>2008-2018: Stealth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1E06E1-A263-4B16-9548-5E02C96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Moray Project Report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338550-5181-4A84-A1B1-7805E3FE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 well as the STEM activities, each week you will find out a bit more about the topic through research.</a:t>
            </a:r>
          </a:p>
          <a:p>
            <a:r>
              <a:rPr lang="en-GB" dirty="0"/>
              <a:t>Over the course of the 10 </a:t>
            </a:r>
            <a:r>
              <a:rPr lang="en-GB" dirty="0" smtClean="0"/>
              <a:t>sessions </a:t>
            </a:r>
            <a:r>
              <a:rPr lang="en-GB" dirty="0"/>
              <a:t>you will create a project report.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1474254-80CD-4073-948A-05D343D5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Project Report will contain:</a:t>
            </a:r>
          </a:p>
          <a:p>
            <a:r>
              <a:rPr lang="en-GB" dirty="0"/>
              <a:t>A page for each weeks topic with: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</a:t>
            </a:r>
            <a:r>
              <a:rPr lang="en-GB" dirty="0" smtClean="0"/>
              <a:t>session </a:t>
            </a:r>
            <a:r>
              <a:rPr lang="en-GB" dirty="0" smtClean="0"/>
              <a:t>and </a:t>
            </a:r>
            <a:r>
              <a:rPr lang="en-GB" dirty="0"/>
              <a:t>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you found out in your research of that weeks topic.</a:t>
            </a:r>
          </a:p>
          <a:p>
            <a:r>
              <a:rPr lang="en-GB" dirty="0"/>
              <a:t>A final reflection telling us what you learned, what you liked best and what you might like to find out next!</a:t>
            </a:r>
          </a:p>
        </p:txBody>
      </p:sp>
    </p:spTree>
    <p:extLst>
      <p:ext uri="{BB962C8B-B14F-4D97-AF65-F5344CB8AC3E}">
        <p14:creationId xmlns:p14="http://schemas.microsoft.com/office/powerpoint/2010/main" val="40158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1F0E4D-C4BD-413E-814D-258EC0B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Skills</a:t>
            </a:r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="" xmlns:a16="http://schemas.microsoft.com/office/drawing/2014/main" id="{112C3583-A3DE-42D6-AA28-4DAA2ABF6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098001" cy="5045477"/>
          </a:xfrm>
        </p:spPr>
      </p:pic>
    </p:spTree>
    <p:extLst>
      <p:ext uri="{BB962C8B-B14F-4D97-AF65-F5344CB8AC3E}">
        <p14:creationId xmlns:p14="http://schemas.microsoft.com/office/powerpoint/2010/main" val="11686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Session </a:t>
            </a:r>
            <a:r>
              <a:rPr lang="en-GB" dirty="0"/>
              <a:t>1 - 1918-1928: Aircraft design</a:t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3F7E142-7995-496E-8E70-05E65EAF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 will investigate the STEM behind aircraft design. </a:t>
            </a:r>
          </a:p>
          <a:p>
            <a:r>
              <a:rPr lang="en-GB" sz="2800" dirty="0"/>
              <a:t>I will explore the forces acting on an aircraft during flight </a:t>
            </a:r>
          </a:p>
          <a:p>
            <a:r>
              <a:rPr lang="en-GB" sz="2800" dirty="0"/>
              <a:t>I will use the iterative design process to design and improve the perfect paper aircraft. </a:t>
            </a:r>
          </a:p>
          <a:p>
            <a:r>
              <a:rPr lang="en-GB" sz="2800" dirty="0"/>
              <a:t>I will find out about the career of Aerospace Engineer and what skills are needed in this job.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D785894-5FAF-415A-8288-BCFF4594C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69" y="4876800"/>
            <a:ext cx="8594461" cy="183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Session </a:t>
            </a:r>
            <a:r>
              <a:rPr lang="en-GB" dirty="0"/>
              <a:t>1 - 1918-1928: Aircraft design</a:t>
            </a:r>
            <a:br>
              <a:rPr lang="en-GB" dirty="0"/>
            </a:b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Think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Stretch &amp; Challenge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Model Aircraft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SohoGothicStd-Light"/>
              </a:rPr>
              <a:t>Part 1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SohoGothicStd-Light"/>
              </a:rPr>
              <a:t>Part 2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SohoGothicStd-Light"/>
              </a:rPr>
              <a:t>Part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40DB606-0247-401C-A0DB-6071A9BE9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92554">
            <a:off x="4768146" y="1503472"/>
            <a:ext cx="3279932" cy="21215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6A33EF2-609F-49D9-8075-BF34722DC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7411">
            <a:off x="5233272" y="3725861"/>
            <a:ext cx="2719388" cy="28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A45128-17D3-4DAF-81F0-C2C431EC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</a:t>
            </a:r>
            <a:r>
              <a:rPr lang="en-GB" dirty="0"/>
              <a:t>1 - 1918-1928: Aircraft design</a:t>
            </a:r>
            <a:br>
              <a:rPr lang="en-GB" dirty="0"/>
            </a:br>
            <a:r>
              <a:rPr lang="en-GB" i="1" dirty="0"/>
              <a:t>Research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EDB27-8A53-499C-A6DE-ADC84C20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Go onto the website </a:t>
            </a:r>
            <a:r>
              <a:rPr lang="en-GB" dirty="0">
                <a:hlinkClick r:id="rId2"/>
              </a:rPr>
              <a:t>www.myworldofwork.co.uk</a:t>
            </a:r>
            <a:r>
              <a:rPr lang="en-GB" dirty="0"/>
              <a:t> and search for aerospace engineer.</a:t>
            </a:r>
          </a:p>
          <a:p>
            <a:r>
              <a:rPr lang="en-GB" dirty="0"/>
              <a:t>What is an aerospace engineer?</a:t>
            </a:r>
          </a:p>
          <a:p>
            <a:r>
              <a:rPr lang="en-GB" dirty="0"/>
              <a:t>What sorts of things might you do in this job?</a:t>
            </a:r>
          </a:p>
          <a:p>
            <a:r>
              <a:rPr lang="en-GB" dirty="0"/>
              <a:t>What are the top skills that people in the job might have?</a:t>
            </a:r>
          </a:p>
          <a:p>
            <a:r>
              <a:rPr lang="en-GB" dirty="0"/>
              <a:t>How might you get into this job?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3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</a:t>
            </a:r>
            <a:r>
              <a:rPr lang="en-GB" dirty="0"/>
              <a:t>1 - 1918-1928: Aircraft design</a:t>
            </a:r>
            <a:br>
              <a:rPr lang="en-GB" dirty="0"/>
            </a:br>
            <a:r>
              <a:rPr lang="en-GB" dirty="0"/>
              <a:t>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Did today’s lesson meet the Learning Intentions?</a:t>
            </a:r>
          </a:p>
          <a:p>
            <a:r>
              <a:rPr lang="en-GB" dirty="0"/>
              <a:t>I will investigate the STEM behind aircraft design. </a:t>
            </a:r>
          </a:p>
          <a:p>
            <a:r>
              <a:rPr lang="en-GB" dirty="0"/>
              <a:t>I will explore the forces acting on an aircraft during flight </a:t>
            </a:r>
          </a:p>
          <a:p>
            <a:r>
              <a:rPr lang="en-GB" dirty="0"/>
              <a:t>I will use the iterative design process to design and improve the perfect paper aircraft. </a:t>
            </a:r>
            <a:endParaRPr lang="en-GB" dirty="0" smtClean="0"/>
          </a:p>
          <a:p>
            <a:r>
              <a:rPr lang="en-GB" dirty="0"/>
              <a:t>I will find out about the career of Aerospace Engineer and what skills are needed in this job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Have you completed the first page of RAF100: Aiming for Awesome – Moray Project Report on Aircraft Design?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209F9B6-3FFA-420D-8F5D-ECD1CABB65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592" y="3733800"/>
            <a:ext cx="3277816" cy="212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280AFB2-BF18-4BB2-8468-1A99B6FCA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24129"/>
            <a:ext cx="2473554" cy="15901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tx1"/>
                </a:solidFill>
              </a:rPr>
              <a:t>Next time:</a:t>
            </a:r>
            <a:r>
              <a:rPr lang="en-GB" dirty="0">
                <a:solidFill>
                  <a:schemeClr val="tx1"/>
                </a:solidFill>
              </a:rPr>
              <a:t> 1928-1938: Radar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569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RAF 100 STEM Project - Moray</vt:lpstr>
      <vt:lpstr>RAF100: Aiming for Awesome Introduction</vt:lpstr>
      <vt:lpstr>RAF100: Aiming for Awesome – Moray Project Report</vt:lpstr>
      <vt:lpstr>RAF100: Aiming for Awesome – Skills</vt:lpstr>
      <vt:lpstr>Session 1 - 1918-1928: Aircraft design Learning Intentions</vt:lpstr>
      <vt:lpstr>Session 1 - 1918-1928: Aircraft design STEM Activities </vt:lpstr>
      <vt:lpstr>Session 1 - 1918-1928: Aircraft design Research Task</vt:lpstr>
      <vt:lpstr>Session 1 - 1918-1928: Aircraft design Debrief</vt:lpstr>
      <vt:lpstr>RAF 100 STEM Project - Moray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Kinloss Primary School  STEM Day 2018</dc:title>
  <dc:creator>Janey Irving</dc:creator>
  <cp:lastModifiedBy>Janey Irving</cp:lastModifiedBy>
  <cp:revision>12</cp:revision>
  <dcterms:created xsi:type="dcterms:W3CDTF">2006-08-16T00:00:00Z</dcterms:created>
  <dcterms:modified xsi:type="dcterms:W3CDTF">2018-05-08T12:59:11Z</dcterms:modified>
</cp:coreProperties>
</file>