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6C3C-D8D9-4C33-B96B-84DA11C462AB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CAA0A-6E49-459D-89AF-86F398D543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CAA0A-6E49-459D-89AF-86F398D543B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DADBE-7FE7-436D-B4A9-0B21604983FE}" type="datetimeFigureOut">
              <a:rPr lang="en-GB" smtClean="0"/>
              <a:pPr/>
              <a:t>11/09/2014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EEFC8-C45F-4C7B-B838-CA45FA9D038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National 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GB" smtClean="0">
                <a:latin typeface="Comic Sans MS" pitchFamily="66" charset="0"/>
              </a:rPr>
              <a:t>2.1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Li: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 know how to structure unit assessment answers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To plan/write a draft answer for the FIP unit assessment workbook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latin typeface="Comic Sans MS" pitchFamily="66" charset="0"/>
              </a:rPr>
              <a:t>Factors impacting on </a:t>
            </a:r>
            <a:br>
              <a:rPr lang="en-GB" sz="4800" dirty="0" smtClean="0">
                <a:latin typeface="Comic Sans MS" pitchFamily="66" charset="0"/>
              </a:rPr>
            </a:br>
            <a:r>
              <a:rPr lang="en-GB" sz="4800" dirty="0" smtClean="0">
                <a:latin typeface="Comic Sans MS" pitchFamily="66" charset="0"/>
              </a:rPr>
              <a:t>Performance Unit</a:t>
            </a:r>
            <a:endParaRPr lang="en-GB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2.1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latin typeface="Comic Sans MS" pitchFamily="66" charset="0"/>
              </a:rPr>
              <a:t>From your performances, identify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one</a:t>
            </a:r>
            <a:r>
              <a:rPr lang="en-GB" dirty="0" smtClean="0">
                <a:latin typeface="Comic Sans MS" pitchFamily="66" charset="0"/>
              </a:rPr>
              <a:t> strength and </a:t>
            </a:r>
            <a:r>
              <a:rPr lang="en-GB" dirty="0" smtClean="0">
                <a:solidFill>
                  <a:schemeClr val="accent1"/>
                </a:solidFill>
                <a:latin typeface="Comic Sans MS" pitchFamily="66" charset="0"/>
              </a:rPr>
              <a:t>two</a:t>
            </a:r>
            <a:r>
              <a:rPr lang="en-GB" dirty="0" smtClean="0">
                <a:latin typeface="Comic Sans MS" pitchFamily="66" charset="0"/>
              </a:rPr>
              <a:t> areas for development in a performance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answer must...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Identify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dirty="0" smtClean="0">
                <a:latin typeface="Comic Sans MS" pitchFamily="66" charset="0"/>
              </a:rPr>
              <a:t> strength</a:t>
            </a:r>
          </a:p>
          <a:p>
            <a:r>
              <a:rPr lang="en-GB" dirty="0" smtClean="0">
                <a:latin typeface="Comic Sans MS" pitchFamily="66" charset="0"/>
              </a:rPr>
              <a:t>Provide evidence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Then:</a:t>
            </a:r>
          </a:p>
          <a:p>
            <a:r>
              <a:rPr lang="en-GB" dirty="0" smtClean="0">
                <a:latin typeface="Comic Sans MS" pitchFamily="66" charset="0"/>
              </a:rPr>
              <a:t>Identify </a:t>
            </a:r>
            <a:r>
              <a:rPr lang="en-GB" dirty="0" smtClean="0">
                <a:solidFill>
                  <a:schemeClr val="accent1"/>
                </a:solidFill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 development needs</a:t>
            </a:r>
          </a:p>
          <a:p>
            <a:r>
              <a:rPr lang="en-GB" dirty="0" smtClean="0">
                <a:latin typeface="Comic Sans MS" pitchFamily="66" charset="0"/>
              </a:rPr>
              <a:t>Provide evidence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Strength example...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From the Sport Competition Anxiety Test (SCAT), I found that my one of my strengths is that I have a low level of anxiety. I know this because </a:t>
            </a:r>
            <a:r>
              <a:rPr lang="en-GB" dirty="0" smtClean="0">
                <a:latin typeface="Comic Sans MS" pitchFamily="66" charset="0"/>
              </a:rPr>
              <a:t>I scored </a:t>
            </a:r>
            <a:r>
              <a:rPr lang="en-GB" dirty="0" smtClean="0">
                <a:latin typeface="Comic Sans MS" pitchFamily="66" charset="0"/>
              </a:rPr>
              <a:t>12 on the </a:t>
            </a:r>
            <a:r>
              <a:rPr lang="en-GB" dirty="0" smtClean="0">
                <a:latin typeface="Comic Sans MS" pitchFamily="66" charset="0"/>
              </a:rPr>
              <a:t>test which is in the low category.</a:t>
            </a:r>
            <a:endParaRPr lang="en-GB" i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Development </a:t>
            </a:r>
            <a:r>
              <a:rPr lang="en-GB" dirty="0" smtClean="0">
                <a:latin typeface="Comic Sans MS" pitchFamily="66" charset="0"/>
              </a:rPr>
              <a:t>needs </a:t>
            </a:r>
            <a:r>
              <a:rPr lang="en-GB" dirty="0" smtClean="0">
                <a:latin typeface="Comic Sans MS" pitchFamily="66" charset="0"/>
              </a:rPr>
              <a:t>example...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i="1" dirty="0" smtClean="0"/>
          </a:p>
          <a:p>
            <a:r>
              <a:rPr lang="en-GB" dirty="0" smtClean="0">
                <a:latin typeface="Comic Sans MS" pitchFamily="66" charset="0"/>
              </a:rPr>
              <a:t>One of my development </a:t>
            </a:r>
            <a:r>
              <a:rPr lang="en-GB" dirty="0" smtClean="0">
                <a:latin typeface="Comic Sans MS" pitchFamily="66" charset="0"/>
              </a:rPr>
              <a:t>needs </a:t>
            </a:r>
            <a:r>
              <a:rPr lang="en-GB" dirty="0" smtClean="0">
                <a:latin typeface="Comic Sans MS" pitchFamily="66" charset="0"/>
              </a:rPr>
              <a:t>would be </a:t>
            </a:r>
            <a:r>
              <a:rPr lang="en-GB" dirty="0" smtClean="0">
                <a:latin typeface="Comic Sans MS" pitchFamily="66" charset="0"/>
              </a:rPr>
              <a:t>my aerobic </a:t>
            </a:r>
            <a:r>
              <a:rPr lang="en-GB" dirty="0" smtClean="0">
                <a:latin typeface="Comic Sans MS" pitchFamily="66" charset="0"/>
              </a:rPr>
              <a:t>endurance. I know that this is </a:t>
            </a:r>
            <a:r>
              <a:rPr lang="en-GB" dirty="0" smtClean="0">
                <a:latin typeface="Comic Sans MS" pitchFamily="66" charset="0"/>
              </a:rPr>
              <a:t>an area I need to improve as a result of my bleep test result. My </a:t>
            </a:r>
            <a:r>
              <a:rPr lang="en-GB" dirty="0" smtClean="0">
                <a:latin typeface="Comic Sans MS" pitchFamily="66" charset="0"/>
              </a:rPr>
              <a:t>score in this test was 6.2 which is average. </a:t>
            </a:r>
          </a:p>
          <a:p>
            <a:pPr>
              <a:buNone/>
            </a:pPr>
            <a:endParaRPr lang="en-GB" i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Development </a:t>
            </a:r>
            <a:r>
              <a:rPr lang="en-GB" dirty="0" smtClean="0">
                <a:latin typeface="Comic Sans MS" pitchFamily="66" charset="0"/>
              </a:rPr>
              <a:t>needs </a:t>
            </a:r>
            <a:r>
              <a:rPr lang="en-GB" dirty="0" smtClean="0">
                <a:latin typeface="Comic Sans MS" pitchFamily="66" charset="0"/>
              </a:rPr>
              <a:t>example...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i="1" dirty="0" smtClean="0"/>
          </a:p>
          <a:p>
            <a:r>
              <a:rPr lang="en-GB" dirty="0" smtClean="0">
                <a:latin typeface="Comic Sans MS" pitchFamily="66" charset="0"/>
              </a:rPr>
              <a:t>I </a:t>
            </a:r>
            <a:r>
              <a:rPr lang="en-GB" dirty="0" smtClean="0">
                <a:latin typeface="Comic Sans MS" pitchFamily="66" charset="0"/>
              </a:rPr>
              <a:t>also need to develop my running technique. After </a:t>
            </a:r>
            <a:r>
              <a:rPr lang="en-GB" dirty="0" smtClean="0">
                <a:latin typeface="Comic Sans MS" pitchFamily="66" charset="0"/>
              </a:rPr>
              <a:t>filming </a:t>
            </a:r>
            <a:r>
              <a:rPr lang="en-GB" dirty="0" smtClean="0">
                <a:latin typeface="Comic Sans MS" pitchFamily="66" charset="0"/>
              </a:rPr>
              <a:t>myself running an </a:t>
            </a:r>
            <a:r>
              <a:rPr lang="en-GB" dirty="0" smtClean="0">
                <a:latin typeface="Comic Sans MS" pitchFamily="66" charset="0"/>
              </a:rPr>
              <a:t>800m </a:t>
            </a:r>
            <a:r>
              <a:rPr lang="en-GB" dirty="0" smtClean="0">
                <a:latin typeface="Comic Sans MS" pitchFamily="66" charset="0"/>
              </a:rPr>
              <a:t>race I </a:t>
            </a:r>
            <a:r>
              <a:rPr lang="en-GB" dirty="0" smtClean="0">
                <a:latin typeface="Comic Sans MS" pitchFamily="66" charset="0"/>
              </a:rPr>
              <a:t>used the footage to complete a movement </a:t>
            </a:r>
            <a:r>
              <a:rPr lang="en-GB" dirty="0" smtClean="0">
                <a:latin typeface="Comic Sans MS" pitchFamily="66" charset="0"/>
              </a:rPr>
              <a:t>analysis sheet. This </a:t>
            </a:r>
            <a:r>
              <a:rPr lang="en-GB" dirty="0" smtClean="0">
                <a:latin typeface="Comic Sans MS" pitchFamily="66" charset="0"/>
              </a:rPr>
              <a:t>compared my own performance to a model </a:t>
            </a:r>
            <a:r>
              <a:rPr lang="en-GB" dirty="0" smtClean="0">
                <a:latin typeface="Comic Sans MS" pitchFamily="66" charset="0"/>
              </a:rPr>
              <a:t>performer </a:t>
            </a:r>
            <a:r>
              <a:rPr lang="en-GB" dirty="0" smtClean="0">
                <a:latin typeface="Comic Sans MS" pitchFamily="66" charset="0"/>
              </a:rPr>
              <a:t>and </a:t>
            </a:r>
            <a:r>
              <a:rPr lang="en-GB" dirty="0" smtClean="0">
                <a:latin typeface="Comic Sans MS" pitchFamily="66" charset="0"/>
              </a:rPr>
              <a:t>I found </a:t>
            </a:r>
            <a:r>
              <a:rPr lang="en-GB" dirty="0" smtClean="0">
                <a:latin typeface="Comic Sans MS" pitchFamily="66" charset="0"/>
              </a:rPr>
              <a:t>that </a:t>
            </a:r>
            <a:r>
              <a:rPr lang="en-GB" dirty="0" smtClean="0">
                <a:latin typeface="Comic Sans MS" pitchFamily="66" charset="0"/>
              </a:rPr>
              <a:t>my arm drive is negatively impacting my overall technique </a:t>
            </a:r>
            <a:r>
              <a:rPr lang="en-GB" smtClean="0">
                <a:latin typeface="Comic Sans MS" pitchFamily="66" charset="0"/>
              </a:rPr>
              <a:t>and performance.</a:t>
            </a:r>
            <a:endParaRPr lang="en-GB" i="1" dirty="0" smtClean="0">
              <a:latin typeface="Comic Sans MS" pitchFamily="66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600" smtClean="0">
                <a:latin typeface="Comic Sans MS" pitchFamily="66" charset="0"/>
              </a:rPr>
              <a:t>Factors impacting on </a:t>
            </a:r>
            <a:br>
              <a:rPr lang="en-GB" sz="4600" smtClean="0">
                <a:latin typeface="Comic Sans MS" pitchFamily="66" charset="0"/>
              </a:rPr>
            </a:br>
            <a:r>
              <a:rPr lang="en-GB" sz="4600" smtClean="0">
                <a:latin typeface="Comic Sans MS" pitchFamily="66" charset="0"/>
              </a:rPr>
              <a:t>Performance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3200" dirty="0" smtClean="0">
                <a:latin typeface="Comic Sans MS" pitchFamily="66" charset="0"/>
              </a:rPr>
              <a:t>Now it’s your turn to write an answer…</a:t>
            </a:r>
          </a:p>
          <a:p>
            <a:pPr>
              <a:buFont typeface="Wingdings 2" pitchFamily="18" charset="2"/>
              <a:buNone/>
            </a:pPr>
            <a:endParaRPr lang="en-GB" sz="3200" dirty="0" smtClean="0"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Remember!</a:t>
            </a:r>
            <a:r>
              <a:rPr lang="en-GB" sz="3200" dirty="0" smtClean="0">
                <a:latin typeface="Comic Sans MS" pitchFamily="66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GB" sz="3200" dirty="0" smtClean="0"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GB" sz="3200" u="sng" dirty="0" smtClean="0">
                <a:latin typeface="Comic Sans MS" pitchFamily="66" charset="0"/>
              </a:rPr>
              <a:t>Follow the structure provided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228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National 4</vt:lpstr>
      <vt:lpstr>Li:</vt:lpstr>
      <vt:lpstr>Factors impacting on  Performance Unit</vt:lpstr>
      <vt:lpstr>Your answer must...</vt:lpstr>
      <vt:lpstr>Strength example...</vt:lpstr>
      <vt:lpstr>Development needs example...</vt:lpstr>
      <vt:lpstr>Development needs example...</vt:lpstr>
      <vt:lpstr>Factors impacting on 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4</dc:title>
  <dc:creator>laura</dc:creator>
  <cp:lastModifiedBy>laura</cp:lastModifiedBy>
  <cp:revision>11</cp:revision>
  <dcterms:created xsi:type="dcterms:W3CDTF">2014-01-22T08:06:32Z</dcterms:created>
  <dcterms:modified xsi:type="dcterms:W3CDTF">2014-09-11T18:44:12Z</dcterms:modified>
</cp:coreProperties>
</file>